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Merlin" userId="6dd3a5cb-8d7c-47c0-86ed-54b39380de29" providerId="ADAL" clId="{45922F2B-96D0-4DDC-A403-76E10CF3A464}"/>
    <pc:docChg chg="undo custSel addSld delSld modSld">
      <pc:chgData name="Louis Merlin" userId="6dd3a5cb-8d7c-47c0-86ed-54b39380de29" providerId="ADAL" clId="{45922F2B-96D0-4DDC-A403-76E10CF3A464}" dt="2017-11-22T14:45:24.850" v="3566" actId="20577"/>
      <pc:docMkLst>
        <pc:docMk/>
      </pc:docMkLst>
      <pc:sldChg chg="modSp">
        <pc:chgData name="Louis Merlin" userId="6dd3a5cb-8d7c-47c0-86ed-54b39380de29" providerId="ADAL" clId="{45922F2B-96D0-4DDC-A403-76E10CF3A464}" dt="2017-11-22T14:25:27.631" v="1" actId="403"/>
        <pc:sldMkLst>
          <pc:docMk/>
          <pc:sldMk cId="106364674" sldId="257"/>
        </pc:sldMkLst>
        <pc:spChg chg="mod">
          <ac:chgData name="Louis Merlin" userId="6dd3a5cb-8d7c-47c0-86ed-54b39380de29" providerId="ADAL" clId="{45922F2B-96D0-4DDC-A403-76E10CF3A464}" dt="2017-11-22T14:25:27.631" v="1" actId="403"/>
          <ac:spMkLst>
            <pc:docMk/>
            <pc:sldMk cId="106364674" sldId="257"/>
            <ac:spMk id="3" creationId="{8DAEC06A-2082-4E64-A7DB-681F90C54401}"/>
          </ac:spMkLst>
        </pc:spChg>
      </pc:sldChg>
      <pc:sldChg chg="modSp add">
        <pc:chgData name="Louis Merlin" userId="6dd3a5cb-8d7c-47c0-86ed-54b39380de29" providerId="ADAL" clId="{45922F2B-96D0-4DDC-A403-76E10CF3A464}" dt="2017-11-22T14:36:59.752" v="1654" actId="403"/>
        <pc:sldMkLst>
          <pc:docMk/>
          <pc:sldMk cId="4140449984" sldId="258"/>
        </pc:sldMkLst>
        <pc:spChg chg="mod">
          <ac:chgData name="Louis Merlin" userId="6dd3a5cb-8d7c-47c0-86ed-54b39380de29" providerId="ADAL" clId="{45922F2B-96D0-4DDC-A403-76E10CF3A464}" dt="2017-11-22T14:25:38.885" v="38" actId="20577"/>
          <ac:spMkLst>
            <pc:docMk/>
            <pc:sldMk cId="4140449984" sldId="258"/>
            <ac:spMk id="2" creationId="{38EE0F5F-9920-4116-B7A5-0D6EC707D26F}"/>
          </ac:spMkLst>
        </pc:spChg>
        <pc:spChg chg="mod">
          <ac:chgData name="Louis Merlin" userId="6dd3a5cb-8d7c-47c0-86ed-54b39380de29" providerId="ADAL" clId="{45922F2B-96D0-4DDC-A403-76E10CF3A464}" dt="2017-11-22T14:36:59.752" v="1654" actId="403"/>
          <ac:spMkLst>
            <pc:docMk/>
            <pc:sldMk cId="4140449984" sldId="258"/>
            <ac:spMk id="3" creationId="{462F80C7-2D60-462A-970E-B97BAD056089}"/>
          </ac:spMkLst>
        </pc:spChg>
      </pc:sldChg>
      <pc:sldChg chg="modSp add">
        <pc:chgData name="Louis Merlin" userId="6dd3a5cb-8d7c-47c0-86ed-54b39380de29" providerId="ADAL" clId="{45922F2B-96D0-4DDC-A403-76E10CF3A464}" dt="2017-11-22T14:28:31.415" v="578" actId="20577"/>
        <pc:sldMkLst>
          <pc:docMk/>
          <pc:sldMk cId="975443712" sldId="259"/>
        </pc:sldMkLst>
        <pc:spChg chg="mod">
          <ac:chgData name="Louis Merlin" userId="6dd3a5cb-8d7c-47c0-86ed-54b39380de29" providerId="ADAL" clId="{45922F2B-96D0-4DDC-A403-76E10CF3A464}" dt="2017-11-22T14:26:26.480" v="202" actId="20577"/>
          <ac:spMkLst>
            <pc:docMk/>
            <pc:sldMk cId="975443712" sldId="259"/>
            <ac:spMk id="2" creationId="{B0FEA2AC-905F-4CAE-9EE2-2067D6CD974B}"/>
          </ac:spMkLst>
        </pc:spChg>
        <pc:spChg chg="mod">
          <ac:chgData name="Louis Merlin" userId="6dd3a5cb-8d7c-47c0-86ed-54b39380de29" providerId="ADAL" clId="{45922F2B-96D0-4DDC-A403-76E10CF3A464}" dt="2017-11-22T14:28:31.415" v="578" actId="20577"/>
          <ac:spMkLst>
            <pc:docMk/>
            <pc:sldMk cId="975443712" sldId="259"/>
            <ac:spMk id="3" creationId="{48D9E79D-BEBB-4C39-AB74-6DAD2B388DD0}"/>
          </ac:spMkLst>
        </pc:spChg>
      </pc:sldChg>
      <pc:sldChg chg="modSp add">
        <pc:chgData name="Louis Merlin" userId="6dd3a5cb-8d7c-47c0-86ed-54b39380de29" providerId="ADAL" clId="{45922F2B-96D0-4DDC-A403-76E10CF3A464}" dt="2017-11-22T14:30:05.477" v="894" actId="20577"/>
        <pc:sldMkLst>
          <pc:docMk/>
          <pc:sldMk cId="1537353416" sldId="260"/>
        </pc:sldMkLst>
        <pc:spChg chg="mod">
          <ac:chgData name="Louis Merlin" userId="6dd3a5cb-8d7c-47c0-86ed-54b39380de29" providerId="ADAL" clId="{45922F2B-96D0-4DDC-A403-76E10CF3A464}" dt="2017-11-22T14:29:05.839" v="604" actId="20577"/>
          <ac:spMkLst>
            <pc:docMk/>
            <pc:sldMk cId="1537353416" sldId="260"/>
            <ac:spMk id="2" creationId="{C0E96EDF-5E0E-4E85-BBE7-688AB3C5159F}"/>
          </ac:spMkLst>
        </pc:spChg>
        <pc:spChg chg="mod">
          <ac:chgData name="Louis Merlin" userId="6dd3a5cb-8d7c-47c0-86ed-54b39380de29" providerId="ADAL" clId="{45922F2B-96D0-4DDC-A403-76E10CF3A464}" dt="2017-11-22T14:30:05.477" v="894" actId="20577"/>
          <ac:spMkLst>
            <pc:docMk/>
            <pc:sldMk cId="1537353416" sldId="260"/>
            <ac:spMk id="3" creationId="{0ACDD54A-FE8D-4A69-BB46-7FF4D4D8B080}"/>
          </ac:spMkLst>
        </pc:spChg>
      </pc:sldChg>
      <pc:sldChg chg="addSp delSp modSp add del">
        <pc:chgData name="Louis Merlin" userId="6dd3a5cb-8d7c-47c0-86ed-54b39380de29" providerId="ADAL" clId="{45922F2B-96D0-4DDC-A403-76E10CF3A464}" dt="2017-11-22T14:32:02.959" v="993" actId="2696"/>
        <pc:sldMkLst>
          <pc:docMk/>
          <pc:sldMk cId="4240706469" sldId="261"/>
        </pc:sldMkLst>
        <pc:spChg chg="mod">
          <ac:chgData name="Louis Merlin" userId="6dd3a5cb-8d7c-47c0-86ed-54b39380de29" providerId="ADAL" clId="{45922F2B-96D0-4DDC-A403-76E10CF3A464}" dt="2017-11-22T14:31:43.589" v="944" actId="20577"/>
          <ac:spMkLst>
            <pc:docMk/>
            <pc:sldMk cId="4240706469" sldId="261"/>
            <ac:spMk id="2" creationId="{690739A3-5275-40F0-A603-137D29F7D445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6" creationId="{A37239CA-664C-4F8D-BBAB-86ADFC95624F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7" creationId="{1CFB5993-F221-4940-BFAF-66ACEDE23C80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8" creationId="{0C9707A4-B137-41CC-BF13-417F3FC498F0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9" creationId="{280C234F-76BC-4C58-9B3B-BC752EECF774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10" creationId="{D2E0B222-7D6B-4E52-9F2A-2FB50216135A}"/>
          </ac:spMkLst>
        </pc:spChg>
        <pc:spChg chg="add del mod">
          <ac:chgData name="Louis Merlin" userId="6dd3a5cb-8d7c-47c0-86ed-54b39380de29" providerId="ADAL" clId="{45922F2B-96D0-4DDC-A403-76E10CF3A464}" dt="2017-11-22T14:31:31.524" v="899"/>
          <ac:spMkLst>
            <pc:docMk/>
            <pc:sldMk cId="4240706469" sldId="261"/>
            <ac:spMk id="11" creationId="{4C502DEE-F458-4A26-BCD5-B5263A8C11FB}"/>
          </ac:spMkLst>
        </pc:spChg>
        <pc:grpChg chg="add del mod">
          <ac:chgData name="Louis Merlin" userId="6dd3a5cb-8d7c-47c0-86ed-54b39380de29" providerId="ADAL" clId="{45922F2B-96D0-4DDC-A403-76E10CF3A464}" dt="2017-11-22T14:31:31.524" v="899"/>
          <ac:grpSpMkLst>
            <pc:docMk/>
            <pc:sldMk cId="4240706469" sldId="261"/>
            <ac:grpSpMk id="3" creationId="{34FC18B7-F53A-43FA-BB16-8BF70D70EDA2}"/>
          </ac:grpSpMkLst>
        </pc:grpChg>
      </pc:sldChg>
      <pc:sldChg chg="modSp add">
        <pc:chgData name="Louis Merlin" userId="6dd3a5cb-8d7c-47c0-86ed-54b39380de29" providerId="ADAL" clId="{45922F2B-96D0-4DDC-A403-76E10CF3A464}" dt="2017-11-22T14:33:42.027" v="1087" actId="20577"/>
        <pc:sldMkLst>
          <pc:docMk/>
          <pc:sldMk cId="3860554795" sldId="262"/>
        </pc:sldMkLst>
        <pc:spChg chg="mod">
          <ac:chgData name="Louis Merlin" userId="6dd3a5cb-8d7c-47c0-86ed-54b39380de29" providerId="ADAL" clId="{45922F2B-96D0-4DDC-A403-76E10CF3A464}" dt="2017-11-22T14:31:54.957" v="991" actId="20577"/>
          <ac:spMkLst>
            <pc:docMk/>
            <pc:sldMk cId="3860554795" sldId="262"/>
            <ac:spMk id="2" creationId="{A3AE4295-FAD8-4A53-ABE0-1E45AE12C031}"/>
          </ac:spMkLst>
        </pc:spChg>
        <pc:spChg chg="mod">
          <ac:chgData name="Louis Merlin" userId="6dd3a5cb-8d7c-47c0-86ed-54b39380de29" providerId="ADAL" clId="{45922F2B-96D0-4DDC-A403-76E10CF3A464}" dt="2017-11-22T14:33:42.027" v="1087" actId="20577"/>
          <ac:spMkLst>
            <pc:docMk/>
            <pc:sldMk cId="3860554795" sldId="262"/>
            <ac:spMk id="3" creationId="{C0A93E9A-2EF3-47C2-9371-9CB28BA85165}"/>
          </ac:spMkLst>
        </pc:spChg>
      </pc:sldChg>
      <pc:sldChg chg="modSp add">
        <pc:chgData name="Louis Merlin" userId="6dd3a5cb-8d7c-47c0-86ed-54b39380de29" providerId="ADAL" clId="{45922F2B-96D0-4DDC-A403-76E10CF3A464}" dt="2017-11-22T14:32:24.943" v="1000" actId="6549"/>
        <pc:sldMkLst>
          <pc:docMk/>
          <pc:sldMk cId="4186439258" sldId="263"/>
        </pc:sldMkLst>
        <pc:spChg chg="mod">
          <ac:chgData name="Louis Merlin" userId="6dd3a5cb-8d7c-47c0-86ed-54b39380de29" providerId="ADAL" clId="{45922F2B-96D0-4DDC-A403-76E10CF3A464}" dt="2017-11-22T14:32:08.167" v="998" actId="20577"/>
          <ac:spMkLst>
            <pc:docMk/>
            <pc:sldMk cId="4186439258" sldId="263"/>
            <ac:spMk id="2" creationId="{A3AE4295-FAD8-4A53-ABE0-1E45AE12C031}"/>
          </ac:spMkLst>
        </pc:spChg>
        <pc:spChg chg="mod">
          <ac:chgData name="Louis Merlin" userId="6dd3a5cb-8d7c-47c0-86ed-54b39380de29" providerId="ADAL" clId="{45922F2B-96D0-4DDC-A403-76E10CF3A464}" dt="2017-11-22T14:32:24.943" v="1000" actId="6549"/>
          <ac:spMkLst>
            <pc:docMk/>
            <pc:sldMk cId="4186439258" sldId="263"/>
            <ac:spMk id="3" creationId="{C0A93E9A-2EF3-47C2-9371-9CB28BA85165}"/>
          </ac:spMkLst>
        </pc:spChg>
      </pc:sldChg>
      <pc:sldChg chg="modSp add">
        <pc:chgData name="Louis Merlin" userId="6dd3a5cb-8d7c-47c0-86ed-54b39380de29" providerId="ADAL" clId="{45922F2B-96D0-4DDC-A403-76E10CF3A464}" dt="2017-11-22T14:34:09.868" v="1117" actId="20577"/>
        <pc:sldMkLst>
          <pc:docMk/>
          <pc:sldMk cId="4100866014" sldId="264"/>
        </pc:sldMkLst>
        <pc:spChg chg="mod">
          <ac:chgData name="Louis Merlin" userId="6dd3a5cb-8d7c-47c0-86ed-54b39380de29" providerId="ADAL" clId="{45922F2B-96D0-4DDC-A403-76E10CF3A464}" dt="2017-11-22T14:32:49.116" v="1069" actId="20577"/>
          <ac:spMkLst>
            <pc:docMk/>
            <pc:sldMk cId="4100866014" sldId="264"/>
            <ac:spMk id="2" creationId="{08CECC80-2D0F-42EB-A8FD-4B887E42A836}"/>
          </ac:spMkLst>
        </pc:spChg>
        <pc:spChg chg="mod">
          <ac:chgData name="Louis Merlin" userId="6dd3a5cb-8d7c-47c0-86ed-54b39380de29" providerId="ADAL" clId="{45922F2B-96D0-4DDC-A403-76E10CF3A464}" dt="2017-11-22T14:34:09.868" v="1117" actId="20577"/>
          <ac:spMkLst>
            <pc:docMk/>
            <pc:sldMk cId="4100866014" sldId="264"/>
            <ac:spMk id="3" creationId="{DB1BFF92-599A-45E8-9F3C-A3F525B55409}"/>
          </ac:spMkLst>
        </pc:spChg>
      </pc:sldChg>
      <pc:sldChg chg="modSp add">
        <pc:chgData name="Louis Merlin" userId="6dd3a5cb-8d7c-47c0-86ed-54b39380de29" providerId="ADAL" clId="{45922F2B-96D0-4DDC-A403-76E10CF3A464}" dt="2017-11-22T14:36:37.666" v="1652" actId="20577"/>
        <pc:sldMkLst>
          <pc:docMk/>
          <pc:sldMk cId="2895714341" sldId="265"/>
        </pc:sldMkLst>
        <pc:spChg chg="mod">
          <ac:chgData name="Louis Merlin" userId="6dd3a5cb-8d7c-47c0-86ed-54b39380de29" providerId="ADAL" clId="{45922F2B-96D0-4DDC-A403-76E10CF3A464}" dt="2017-11-22T14:34:36.120" v="1164" actId="20577"/>
          <ac:spMkLst>
            <pc:docMk/>
            <pc:sldMk cId="2895714341" sldId="265"/>
            <ac:spMk id="2" creationId="{E12035B6-A398-4ED1-A24F-1562398F286E}"/>
          </ac:spMkLst>
        </pc:spChg>
        <pc:spChg chg="mod">
          <ac:chgData name="Louis Merlin" userId="6dd3a5cb-8d7c-47c0-86ed-54b39380de29" providerId="ADAL" clId="{45922F2B-96D0-4DDC-A403-76E10CF3A464}" dt="2017-11-22T14:36:37.666" v="1652" actId="20577"/>
          <ac:spMkLst>
            <pc:docMk/>
            <pc:sldMk cId="2895714341" sldId="265"/>
            <ac:spMk id="3" creationId="{CD12AF68-9336-4D47-BE03-2DC1938F5D37}"/>
          </ac:spMkLst>
        </pc:spChg>
      </pc:sldChg>
      <pc:sldChg chg="modSp add">
        <pc:chgData name="Louis Merlin" userId="6dd3a5cb-8d7c-47c0-86ed-54b39380de29" providerId="ADAL" clId="{45922F2B-96D0-4DDC-A403-76E10CF3A464}" dt="2017-11-22T14:38:23.569" v="2051" actId="20577"/>
        <pc:sldMkLst>
          <pc:docMk/>
          <pc:sldMk cId="534975427" sldId="266"/>
        </pc:sldMkLst>
        <pc:spChg chg="mod">
          <ac:chgData name="Louis Merlin" userId="6dd3a5cb-8d7c-47c0-86ed-54b39380de29" providerId="ADAL" clId="{45922F2B-96D0-4DDC-A403-76E10CF3A464}" dt="2017-11-22T14:37:21.702" v="1730" actId="20577"/>
          <ac:spMkLst>
            <pc:docMk/>
            <pc:sldMk cId="534975427" sldId="266"/>
            <ac:spMk id="2" creationId="{8834AAF5-ABD6-4275-85B0-7CA90FBB1BBF}"/>
          </ac:spMkLst>
        </pc:spChg>
        <pc:spChg chg="mod">
          <ac:chgData name="Louis Merlin" userId="6dd3a5cb-8d7c-47c0-86ed-54b39380de29" providerId="ADAL" clId="{45922F2B-96D0-4DDC-A403-76E10CF3A464}" dt="2017-11-22T14:38:23.569" v="2051" actId="20577"/>
          <ac:spMkLst>
            <pc:docMk/>
            <pc:sldMk cId="534975427" sldId="266"/>
            <ac:spMk id="3" creationId="{B04EE0CD-20EC-4EC7-9071-544C805CEBC4}"/>
          </ac:spMkLst>
        </pc:spChg>
      </pc:sldChg>
      <pc:sldChg chg="modSp add">
        <pc:chgData name="Louis Merlin" userId="6dd3a5cb-8d7c-47c0-86ed-54b39380de29" providerId="ADAL" clId="{45922F2B-96D0-4DDC-A403-76E10CF3A464}" dt="2017-11-22T14:40:14.432" v="2574" actId="20577"/>
        <pc:sldMkLst>
          <pc:docMk/>
          <pc:sldMk cId="2969568042" sldId="267"/>
        </pc:sldMkLst>
        <pc:spChg chg="mod">
          <ac:chgData name="Louis Merlin" userId="6dd3a5cb-8d7c-47c0-86ed-54b39380de29" providerId="ADAL" clId="{45922F2B-96D0-4DDC-A403-76E10CF3A464}" dt="2017-11-22T14:38:33.490" v="2074" actId="20577"/>
          <ac:spMkLst>
            <pc:docMk/>
            <pc:sldMk cId="2969568042" sldId="267"/>
            <ac:spMk id="2" creationId="{7824DC93-80A9-4740-BF67-BF3C34DFE537}"/>
          </ac:spMkLst>
        </pc:spChg>
        <pc:spChg chg="mod">
          <ac:chgData name="Louis Merlin" userId="6dd3a5cb-8d7c-47c0-86ed-54b39380de29" providerId="ADAL" clId="{45922F2B-96D0-4DDC-A403-76E10CF3A464}" dt="2017-11-22T14:40:14.432" v="2574" actId="20577"/>
          <ac:spMkLst>
            <pc:docMk/>
            <pc:sldMk cId="2969568042" sldId="267"/>
            <ac:spMk id="3" creationId="{94653F15-6A8B-44EB-95E8-1247BD73EFE8}"/>
          </ac:spMkLst>
        </pc:spChg>
      </pc:sldChg>
      <pc:sldChg chg="modSp add">
        <pc:chgData name="Louis Merlin" userId="6dd3a5cb-8d7c-47c0-86ed-54b39380de29" providerId="ADAL" clId="{45922F2B-96D0-4DDC-A403-76E10CF3A464}" dt="2017-11-22T14:41:21.060" v="2833" actId="20577"/>
        <pc:sldMkLst>
          <pc:docMk/>
          <pc:sldMk cId="1082970396" sldId="268"/>
        </pc:sldMkLst>
        <pc:spChg chg="mod">
          <ac:chgData name="Louis Merlin" userId="6dd3a5cb-8d7c-47c0-86ed-54b39380de29" providerId="ADAL" clId="{45922F2B-96D0-4DDC-A403-76E10CF3A464}" dt="2017-11-22T14:40:27.108" v="2590" actId="20577"/>
          <ac:spMkLst>
            <pc:docMk/>
            <pc:sldMk cId="1082970396" sldId="268"/>
            <ac:spMk id="2" creationId="{D3D8A71A-7618-44BB-9C2A-1D6166E49E69}"/>
          </ac:spMkLst>
        </pc:spChg>
        <pc:spChg chg="mod">
          <ac:chgData name="Louis Merlin" userId="6dd3a5cb-8d7c-47c0-86ed-54b39380de29" providerId="ADAL" clId="{45922F2B-96D0-4DDC-A403-76E10CF3A464}" dt="2017-11-22T14:41:21.060" v="2833" actId="20577"/>
          <ac:spMkLst>
            <pc:docMk/>
            <pc:sldMk cId="1082970396" sldId="268"/>
            <ac:spMk id="3" creationId="{4758BC57-A378-4D56-8983-4192B106FF2B}"/>
          </ac:spMkLst>
        </pc:spChg>
      </pc:sldChg>
      <pc:sldChg chg="addSp delSp modSp add">
        <pc:chgData name="Louis Merlin" userId="6dd3a5cb-8d7c-47c0-86ed-54b39380de29" providerId="ADAL" clId="{45922F2B-96D0-4DDC-A403-76E10CF3A464}" dt="2017-11-22T14:42:43.039" v="2852" actId="20577"/>
        <pc:sldMkLst>
          <pc:docMk/>
          <pc:sldMk cId="103437710" sldId="269"/>
        </pc:sldMkLst>
        <pc:spChg chg="mod">
          <ac:chgData name="Louis Merlin" userId="6dd3a5cb-8d7c-47c0-86ed-54b39380de29" providerId="ADAL" clId="{45922F2B-96D0-4DDC-A403-76E10CF3A464}" dt="2017-11-22T14:42:43.039" v="2852" actId="20577"/>
          <ac:spMkLst>
            <pc:docMk/>
            <pc:sldMk cId="103437710" sldId="269"/>
            <ac:spMk id="2" creationId="{6789F414-4C8A-453B-9EC2-4393A097CE91}"/>
          </ac:spMkLst>
        </pc:spChg>
        <pc:spChg chg="del">
          <ac:chgData name="Louis Merlin" userId="6dd3a5cb-8d7c-47c0-86ed-54b39380de29" providerId="ADAL" clId="{45922F2B-96D0-4DDC-A403-76E10CF3A464}" dt="2017-11-22T14:42:29.750" v="2842"/>
          <ac:spMkLst>
            <pc:docMk/>
            <pc:sldMk cId="103437710" sldId="269"/>
            <ac:spMk id="3" creationId="{6031AF35-2608-487D-AF26-CF3E3104E79C}"/>
          </ac:spMkLst>
        </pc:spChg>
        <pc:picChg chg="add mod">
          <ac:chgData name="Louis Merlin" userId="6dd3a5cb-8d7c-47c0-86ed-54b39380de29" providerId="ADAL" clId="{45922F2B-96D0-4DDC-A403-76E10CF3A464}" dt="2017-11-22T14:42:38.868" v="2845" actId="14100"/>
          <ac:picMkLst>
            <pc:docMk/>
            <pc:sldMk cId="103437710" sldId="269"/>
            <ac:picMk id="4" creationId="{BD2D5E00-06D6-41D3-A4EA-FB829A8667E6}"/>
          </ac:picMkLst>
        </pc:picChg>
      </pc:sldChg>
      <pc:sldChg chg="addSp delSp modSp add">
        <pc:chgData name="Louis Merlin" userId="6dd3a5cb-8d7c-47c0-86ed-54b39380de29" providerId="ADAL" clId="{45922F2B-96D0-4DDC-A403-76E10CF3A464}" dt="2017-11-22T14:43:02.858" v="2857" actId="1076"/>
        <pc:sldMkLst>
          <pc:docMk/>
          <pc:sldMk cId="2728678934" sldId="270"/>
        </pc:sldMkLst>
        <pc:spChg chg="add mod">
          <ac:chgData name="Louis Merlin" userId="6dd3a5cb-8d7c-47c0-86ed-54b39380de29" providerId="ADAL" clId="{45922F2B-96D0-4DDC-A403-76E10CF3A464}" dt="2017-11-22T14:42:55.222" v="2854" actId="478"/>
          <ac:spMkLst>
            <pc:docMk/>
            <pc:sldMk cId="2728678934" sldId="270"/>
            <ac:spMk id="5" creationId="{004E9ACD-73DA-4DC0-8587-31718653B46A}"/>
          </ac:spMkLst>
        </pc:spChg>
        <pc:picChg chg="del">
          <ac:chgData name="Louis Merlin" userId="6dd3a5cb-8d7c-47c0-86ed-54b39380de29" providerId="ADAL" clId="{45922F2B-96D0-4DDC-A403-76E10CF3A464}" dt="2017-11-22T14:42:55.222" v="2854" actId="478"/>
          <ac:picMkLst>
            <pc:docMk/>
            <pc:sldMk cId="2728678934" sldId="270"/>
            <ac:picMk id="4" creationId="{BD2D5E00-06D6-41D3-A4EA-FB829A8667E6}"/>
          </ac:picMkLst>
        </pc:picChg>
        <pc:picChg chg="add mod">
          <ac:chgData name="Louis Merlin" userId="6dd3a5cb-8d7c-47c0-86ed-54b39380de29" providerId="ADAL" clId="{45922F2B-96D0-4DDC-A403-76E10CF3A464}" dt="2017-11-22T14:43:02.858" v="2857" actId="1076"/>
          <ac:picMkLst>
            <pc:docMk/>
            <pc:sldMk cId="2728678934" sldId="270"/>
            <ac:picMk id="6" creationId="{BE71119F-66FA-4376-8D8C-DFD7588D57F7}"/>
          </ac:picMkLst>
        </pc:picChg>
      </pc:sldChg>
      <pc:sldChg chg="addSp delSp modSp add mod setBg">
        <pc:chgData name="Louis Merlin" userId="6dd3a5cb-8d7c-47c0-86ed-54b39380de29" providerId="ADAL" clId="{45922F2B-96D0-4DDC-A403-76E10CF3A464}" dt="2017-11-22T14:44:04.512" v="3163" actId="26606"/>
        <pc:sldMkLst>
          <pc:docMk/>
          <pc:sldMk cId="244607358" sldId="271"/>
        </pc:sldMkLst>
        <pc:spChg chg="mod">
          <ac:chgData name="Louis Merlin" userId="6dd3a5cb-8d7c-47c0-86ed-54b39380de29" providerId="ADAL" clId="{45922F2B-96D0-4DDC-A403-76E10CF3A464}" dt="2017-11-22T14:44:04.512" v="3163" actId="26606"/>
          <ac:spMkLst>
            <pc:docMk/>
            <pc:sldMk cId="244607358" sldId="271"/>
            <ac:spMk id="2" creationId="{EA1BDD06-A03D-4820-9924-30F3CFF813E7}"/>
          </ac:spMkLst>
        </pc:spChg>
        <pc:spChg chg="del mod">
          <ac:chgData name="Louis Merlin" userId="6dd3a5cb-8d7c-47c0-86ed-54b39380de29" providerId="ADAL" clId="{45922F2B-96D0-4DDC-A403-76E10CF3A464}" dt="2017-11-22T14:44:04.512" v="3163" actId="26606"/>
          <ac:spMkLst>
            <pc:docMk/>
            <pc:sldMk cId="244607358" sldId="271"/>
            <ac:spMk id="6" creationId="{E34FDCC1-DD25-41ED-B568-CE3BA16199E5}"/>
          </ac:spMkLst>
        </pc:spChg>
        <pc:spChg chg="add">
          <ac:chgData name="Louis Merlin" userId="6dd3a5cb-8d7c-47c0-86ed-54b39380de29" providerId="ADAL" clId="{45922F2B-96D0-4DDC-A403-76E10CF3A464}" dt="2017-11-22T14:44:04.512" v="3163" actId="26606"/>
          <ac:spMkLst>
            <pc:docMk/>
            <pc:sldMk cId="244607358" sldId="271"/>
            <ac:spMk id="10" creationId="{2C6246ED-0535-4496-A8F6-1E80CC4EB853}"/>
          </ac:spMkLst>
        </pc:spChg>
        <pc:spChg chg="add">
          <ac:chgData name="Louis Merlin" userId="6dd3a5cb-8d7c-47c0-86ed-54b39380de29" providerId="ADAL" clId="{45922F2B-96D0-4DDC-A403-76E10CF3A464}" dt="2017-11-22T14:44:04.512" v="3163" actId="26606"/>
          <ac:spMkLst>
            <pc:docMk/>
            <pc:sldMk cId="244607358" sldId="271"/>
            <ac:spMk id="12" creationId="{A3D9AEEE-1CCD-43C0-BA3E-16D60A6E23C0}"/>
          </ac:spMkLst>
        </pc:spChg>
        <pc:spChg chg="add">
          <ac:chgData name="Louis Merlin" userId="6dd3a5cb-8d7c-47c0-86ed-54b39380de29" providerId="ADAL" clId="{45922F2B-96D0-4DDC-A403-76E10CF3A464}" dt="2017-11-22T14:44:04.512" v="3163" actId="26606"/>
          <ac:spMkLst>
            <pc:docMk/>
            <pc:sldMk cId="244607358" sldId="271"/>
            <ac:spMk id="14" creationId="{60F880A6-33D3-4EEC-A780-B73559B9F24C}"/>
          </ac:spMkLst>
        </pc:spChg>
        <pc:graphicFrameChg chg="add">
          <ac:chgData name="Louis Merlin" userId="6dd3a5cb-8d7c-47c0-86ed-54b39380de29" providerId="ADAL" clId="{45922F2B-96D0-4DDC-A403-76E10CF3A464}" dt="2017-11-22T14:44:04.512" v="3163" actId="26606"/>
          <ac:graphicFrameMkLst>
            <pc:docMk/>
            <pc:sldMk cId="244607358" sldId="271"/>
            <ac:graphicFrameMk id="5" creationId="{00000000-0000-0000-0000-000000000000}"/>
          </ac:graphicFrameMkLst>
        </pc:graphicFrameChg>
      </pc:sldChg>
      <pc:sldChg chg="modSp add">
        <pc:chgData name="Louis Merlin" userId="6dd3a5cb-8d7c-47c0-86ed-54b39380de29" providerId="ADAL" clId="{45922F2B-96D0-4DDC-A403-76E10CF3A464}" dt="2017-11-22T14:45:10.962" v="3525" actId="20577"/>
        <pc:sldMkLst>
          <pc:docMk/>
          <pc:sldMk cId="3337969955" sldId="272"/>
        </pc:sldMkLst>
        <pc:spChg chg="mod">
          <ac:chgData name="Louis Merlin" userId="6dd3a5cb-8d7c-47c0-86ed-54b39380de29" providerId="ADAL" clId="{45922F2B-96D0-4DDC-A403-76E10CF3A464}" dt="2017-11-22T14:44:10.107" v="3175" actId="20577"/>
          <ac:spMkLst>
            <pc:docMk/>
            <pc:sldMk cId="3337969955" sldId="272"/>
            <ac:spMk id="2" creationId="{33FF9DF5-5638-47E6-8DCA-92F5D545FB36}"/>
          </ac:spMkLst>
        </pc:spChg>
        <pc:spChg chg="mod">
          <ac:chgData name="Louis Merlin" userId="6dd3a5cb-8d7c-47c0-86ed-54b39380de29" providerId="ADAL" clId="{45922F2B-96D0-4DDC-A403-76E10CF3A464}" dt="2017-11-22T14:45:10.962" v="3525" actId="20577"/>
          <ac:spMkLst>
            <pc:docMk/>
            <pc:sldMk cId="3337969955" sldId="272"/>
            <ac:spMk id="3" creationId="{DF15BA1B-9088-470E-BD63-5CA56A7DA1D5}"/>
          </ac:spMkLst>
        </pc:spChg>
      </pc:sldChg>
      <pc:sldChg chg="modSp add">
        <pc:chgData name="Louis Merlin" userId="6dd3a5cb-8d7c-47c0-86ed-54b39380de29" providerId="ADAL" clId="{45922F2B-96D0-4DDC-A403-76E10CF3A464}" dt="2017-11-22T14:45:24.850" v="3566" actId="20577"/>
        <pc:sldMkLst>
          <pc:docMk/>
          <pc:sldMk cId="2539013633" sldId="273"/>
        </pc:sldMkLst>
        <pc:spChg chg="mod">
          <ac:chgData name="Louis Merlin" userId="6dd3a5cb-8d7c-47c0-86ed-54b39380de29" providerId="ADAL" clId="{45922F2B-96D0-4DDC-A403-76E10CF3A464}" dt="2017-11-22T14:45:20.630" v="3550" actId="5793"/>
          <ac:spMkLst>
            <pc:docMk/>
            <pc:sldMk cId="2539013633" sldId="273"/>
            <ac:spMk id="2" creationId="{BE8ED7EE-6838-4D80-93CC-AE80C4C177AA}"/>
          </ac:spMkLst>
        </pc:spChg>
        <pc:spChg chg="mod">
          <ac:chgData name="Louis Merlin" userId="6dd3a5cb-8d7c-47c0-86ed-54b39380de29" providerId="ADAL" clId="{45922F2B-96D0-4DDC-A403-76E10CF3A464}" dt="2017-11-22T14:45:24.850" v="3566" actId="20577"/>
          <ac:spMkLst>
            <pc:docMk/>
            <pc:sldMk cId="2539013633" sldId="273"/>
            <ac:spMk id="3" creationId="{BEBA47D6-59AE-4131-B793-C760B0E87D0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A7DAA-E4D1-4011-8A99-74AB57D9CE4F}" type="doc">
      <dgm:prSet loTypeId="urn:microsoft.com/office/officeart/2005/8/layout/process1" loCatId="Inbox" qsTypeId="urn:microsoft.com/office/officeart/2005/8/quickstyle/simple2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C8A92B7F-6974-41F5-BF5E-DF3B627C65AF}">
      <dgm:prSet/>
      <dgm:spPr/>
      <dgm:t>
        <a:bodyPr/>
        <a:lstStyle/>
        <a:p>
          <a:r>
            <a:rPr lang="en-US"/>
            <a:t>Contrary to expectations, accessibility appears to be positively correlated with crash rates, after controlling for population and demographic factors</a:t>
          </a:r>
        </a:p>
      </dgm:t>
    </dgm:pt>
    <dgm:pt modelId="{37EED22E-6A95-4EFC-A99F-81C25B5ADC82}" type="parTrans" cxnId="{132D5C7F-5BED-4887-BFCA-06F28F8248FE}">
      <dgm:prSet/>
      <dgm:spPr/>
      <dgm:t>
        <a:bodyPr/>
        <a:lstStyle/>
        <a:p>
          <a:endParaRPr lang="en-US"/>
        </a:p>
      </dgm:t>
    </dgm:pt>
    <dgm:pt modelId="{E55EFFEB-00D3-4234-B404-1754A268642C}" type="sibTrans" cxnId="{132D5C7F-5BED-4887-BFCA-06F28F8248FE}">
      <dgm:prSet/>
      <dgm:spPr/>
      <dgm:t>
        <a:bodyPr/>
        <a:lstStyle/>
        <a:p>
          <a:endParaRPr lang="en-US"/>
        </a:p>
      </dgm:t>
    </dgm:pt>
    <dgm:pt modelId="{A503EF67-3776-4EAB-BD2C-984F80DC76DE}">
      <dgm:prSet/>
      <dgm:spPr/>
      <dgm:t>
        <a:bodyPr/>
        <a:lstStyle/>
        <a:p>
          <a:r>
            <a:rPr lang="en-US"/>
            <a:t>Although people who live in high-accessibility areas may drive less, they may be exposed to other people’s driving more</a:t>
          </a:r>
        </a:p>
      </dgm:t>
    </dgm:pt>
    <dgm:pt modelId="{26F47C86-CD0A-4919-BCA9-E3E5A03D61F3}" type="parTrans" cxnId="{B6E321E1-CC01-42BF-8D54-566002769EB4}">
      <dgm:prSet/>
      <dgm:spPr/>
      <dgm:t>
        <a:bodyPr/>
        <a:lstStyle/>
        <a:p>
          <a:endParaRPr lang="en-US"/>
        </a:p>
      </dgm:t>
    </dgm:pt>
    <dgm:pt modelId="{2F4D754D-2D36-4308-AAD4-586E9FCEEAC9}" type="sibTrans" cxnId="{B6E321E1-CC01-42BF-8D54-566002769EB4}">
      <dgm:prSet/>
      <dgm:spPr/>
      <dgm:t>
        <a:bodyPr/>
        <a:lstStyle/>
        <a:p>
          <a:endParaRPr lang="en-US"/>
        </a:p>
      </dgm:t>
    </dgm:pt>
    <dgm:pt modelId="{BC35445A-F303-47A0-916E-602B036C330E}" type="pres">
      <dgm:prSet presAssocID="{B30A7DAA-E4D1-4011-8A99-74AB57D9CE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0D57A1-EBA7-4826-BFD3-8682F3D89B35}" type="pres">
      <dgm:prSet presAssocID="{C8A92B7F-6974-41F5-BF5E-DF3B627C65A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321E5-5653-4810-B413-978E7CE40E6F}" type="pres">
      <dgm:prSet presAssocID="{E55EFFEB-00D3-4234-B404-1754A268642C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F334BBF-A565-450B-905F-51AEF6B0616F}" type="pres">
      <dgm:prSet presAssocID="{E55EFFEB-00D3-4234-B404-1754A268642C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FE7A77B5-F491-496B-9F44-B67CE3CBBDAE}" type="pres">
      <dgm:prSet presAssocID="{A503EF67-3776-4EAB-BD2C-984F80DC76D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BB5F19-15B4-4F6D-9187-E34D0B06EB9E}" type="presOf" srcId="{B30A7DAA-E4D1-4011-8A99-74AB57D9CE4F}" destId="{BC35445A-F303-47A0-916E-602B036C330E}" srcOrd="0" destOrd="0" presId="urn:microsoft.com/office/officeart/2005/8/layout/process1"/>
    <dgm:cxn modelId="{805E9B65-8CB9-4A34-9233-D07F821FFF87}" type="presOf" srcId="{A503EF67-3776-4EAB-BD2C-984F80DC76DE}" destId="{FE7A77B5-F491-496B-9F44-B67CE3CBBDAE}" srcOrd="0" destOrd="0" presId="urn:microsoft.com/office/officeart/2005/8/layout/process1"/>
    <dgm:cxn modelId="{386CED7E-1460-4B86-B882-A7FD62875374}" type="presOf" srcId="{E55EFFEB-00D3-4234-B404-1754A268642C}" destId="{C66321E5-5653-4810-B413-978E7CE40E6F}" srcOrd="0" destOrd="0" presId="urn:microsoft.com/office/officeart/2005/8/layout/process1"/>
    <dgm:cxn modelId="{132D5C7F-5BED-4887-BFCA-06F28F8248FE}" srcId="{B30A7DAA-E4D1-4011-8A99-74AB57D9CE4F}" destId="{C8A92B7F-6974-41F5-BF5E-DF3B627C65AF}" srcOrd="0" destOrd="0" parTransId="{37EED22E-6A95-4EFC-A99F-81C25B5ADC82}" sibTransId="{E55EFFEB-00D3-4234-B404-1754A268642C}"/>
    <dgm:cxn modelId="{383E9E5F-5FCF-4482-906C-596506BCD08E}" type="presOf" srcId="{E55EFFEB-00D3-4234-B404-1754A268642C}" destId="{CF334BBF-A565-450B-905F-51AEF6B0616F}" srcOrd="1" destOrd="0" presId="urn:microsoft.com/office/officeart/2005/8/layout/process1"/>
    <dgm:cxn modelId="{777A193C-9E26-4ADA-A914-6703AE9FE75C}" type="presOf" srcId="{C8A92B7F-6974-41F5-BF5E-DF3B627C65AF}" destId="{760D57A1-EBA7-4826-BFD3-8682F3D89B35}" srcOrd="0" destOrd="0" presId="urn:microsoft.com/office/officeart/2005/8/layout/process1"/>
    <dgm:cxn modelId="{B6E321E1-CC01-42BF-8D54-566002769EB4}" srcId="{B30A7DAA-E4D1-4011-8A99-74AB57D9CE4F}" destId="{A503EF67-3776-4EAB-BD2C-984F80DC76DE}" srcOrd="1" destOrd="0" parTransId="{26F47C86-CD0A-4919-BCA9-E3E5A03D61F3}" sibTransId="{2F4D754D-2D36-4308-AAD4-586E9FCEEAC9}"/>
    <dgm:cxn modelId="{0C4F52E4-E649-4497-BB8D-F7C071E6CA83}" type="presParOf" srcId="{BC35445A-F303-47A0-916E-602B036C330E}" destId="{760D57A1-EBA7-4826-BFD3-8682F3D89B35}" srcOrd="0" destOrd="0" presId="urn:microsoft.com/office/officeart/2005/8/layout/process1"/>
    <dgm:cxn modelId="{3F8C1784-339E-4A46-8B32-4CFBC4FFD3A2}" type="presParOf" srcId="{BC35445A-F303-47A0-916E-602B036C330E}" destId="{C66321E5-5653-4810-B413-978E7CE40E6F}" srcOrd="1" destOrd="0" presId="urn:microsoft.com/office/officeart/2005/8/layout/process1"/>
    <dgm:cxn modelId="{93759877-7E6A-4320-A8F5-443DB20C3D53}" type="presParOf" srcId="{C66321E5-5653-4810-B413-978E7CE40E6F}" destId="{CF334BBF-A565-450B-905F-51AEF6B0616F}" srcOrd="0" destOrd="0" presId="urn:microsoft.com/office/officeart/2005/8/layout/process1"/>
    <dgm:cxn modelId="{AAF42577-3EAC-4D89-A4FC-36F1C419A672}" type="presParOf" srcId="{BC35445A-F303-47A0-916E-602B036C330E}" destId="{FE7A77B5-F491-496B-9F44-B67CE3CBBDA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D57A1-EBA7-4826-BFD3-8682F3D89B35}">
      <dsp:nvSpPr>
        <dsp:cNvPr id="0" name=""/>
        <dsp:cNvSpPr/>
      </dsp:nvSpPr>
      <dsp:spPr>
        <a:xfrm>
          <a:off x="1334" y="1458561"/>
          <a:ext cx="2845642" cy="23476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Contrary to expectations, accessibility appears to be positively correlated with crash rates, after controlling for population and demographic factors</a:t>
          </a:r>
        </a:p>
      </dsp:txBody>
      <dsp:txXfrm>
        <a:off x="70094" y="1527321"/>
        <a:ext cx="2708122" cy="2210135"/>
      </dsp:txXfrm>
    </dsp:sp>
    <dsp:sp modelId="{C66321E5-5653-4810-B413-978E7CE40E6F}">
      <dsp:nvSpPr>
        <dsp:cNvPr id="0" name=""/>
        <dsp:cNvSpPr/>
      </dsp:nvSpPr>
      <dsp:spPr>
        <a:xfrm>
          <a:off x="3131541" y="2279529"/>
          <a:ext cx="603276" cy="7057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131541" y="2420673"/>
        <a:ext cx="422293" cy="423431"/>
      </dsp:txXfrm>
    </dsp:sp>
    <dsp:sp modelId="{FE7A77B5-F491-496B-9F44-B67CE3CBBDAE}">
      <dsp:nvSpPr>
        <dsp:cNvPr id="0" name=""/>
        <dsp:cNvSpPr/>
      </dsp:nvSpPr>
      <dsp:spPr>
        <a:xfrm>
          <a:off x="3985234" y="1458561"/>
          <a:ext cx="2845642" cy="23476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Although people who live in high-accessibility areas may drive less, they may be exposed to other people’s driving more</a:t>
          </a:r>
        </a:p>
      </dsp:txBody>
      <dsp:txXfrm>
        <a:off x="4053994" y="1527321"/>
        <a:ext cx="2708122" cy="2210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merlin@fa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CBEA-3907-4991-9851-0EA95766C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Built Environment and Traffic Safety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B2DC0-4CDA-475A-A732-28D5C0738C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Louis A. Merlin, PhD</a:t>
            </a:r>
          </a:p>
          <a:p>
            <a:r>
              <a:rPr lang="en-US" dirty="0"/>
              <a:t>Assistant Professor</a:t>
            </a:r>
          </a:p>
          <a:p>
            <a:r>
              <a:rPr lang="en-US" dirty="0"/>
              <a:t>School of Urban and Regional Planning</a:t>
            </a:r>
          </a:p>
          <a:p>
            <a:r>
              <a:rPr lang="en-US" dirty="0"/>
              <a:t>Florida Atlantic University</a:t>
            </a:r>
          </a:p>
        </p:txBody>
      </p:sp>
    </p:spTree>
    <p:extLst>
      <p:ext uri="{BB962C8B-B14F-4D97-AF65-F5344CB8AC3E}">
        <p14:creationId xmlns:p14="http://schemas.microsoft.com/office/powerpoint/2010/main" val="31348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AAF5-ABD6-4275-85B0-7CA90FBB1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Residential Accessibility as a Factor in Crash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EE0CD-20EC-4EC7-9071-544C805CE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built environment is known to be associated with travel behavior</a:t>
            </a:r>
          </a:p>
          <a:p>
            <a:r>
              <a:rPr lang="en-US" dirty="0"/>
              <a:t>Accessibility has a strong relationship with vehicle miles traveled than other built environment measures</a:t>
            </a:r>
          </a:p>
          <a:p>
            <a:r>
              <a:rPr lang="en-US" dirty="0"/>
              <a:t>Therefore people who live in high accessibility environments may have lower exposure and therefore lower crash rates</a:t>
            </a:r>
          </a:p>
        </p:txBody>
      </p:sp>
    </p:spTree>
    <p:extLst>
      <p:ext uri="{BB962C8B-B14F-4D97-AF65-F5344CB8AC3E}">
        <p14:creationId xmlns:p14="http://schemas.microsoft.com/office/powerpoint/2010/main" val="534975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DC93-80A9-4740-BF67-BF3C34DFE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Sprawl and Crash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53F15-6A8B-44EB-95E8-1247BD73E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built environment – VMT – crash rate analysis to date has been conducted for county-level measures of sprawl</a:t>
            </a:r>
          </a:p>
          <a:p>
            <a:r>
              <a:rPr lang="en-US" dirty="0"/>
              <a:t>Sprawling counties have higher crash fatalities, but urban counties have higher rates of injury crashes</a:t>
            </a:r>
          </a:p>
          <a:p>
            <a:r>
              <a:rPr lang="en-US" dirty="0"/>
              <a:t>Spill-over problem – where someone lives is not necessarily where they crash</a:t>
            </a:r>
          </a:p>
          <a:p>
            <a:r>
              <a:rPr lang="en-US" dirty="0"/>
              <a:t>Address spill-over problem by identifying residential location of crash victims</a:t>
            </a:r>
          </a:p>
        </p:txBody>
      </p:sp>
    </p:spTree>
    <p:extLst>
      <p:ext uri="{BB962C8B-B14F-4D97-AF65-F5344CB8AC3E}">
        <p14:creationId xmlns:p14="http://schemas.microsoft.com/office/powerpoint/2010/main" val="296956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8A71A-7618-44BB-9C2A-1D6166E4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8BC57-A378-4D56-8983-4192B106F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all crashes for Charlotte-</a:t>
            </a:r>
            <a:r>
              <a:rPr lang="en-US" dirty="0" err="1"/>
              <a:t>Mecklenberg</a:t>
            </a:r>
            <a:r>
              <a:rPr lang="en-US" dirty="0"/>
              <a:t> county for 2013 to crash victim’s residential location</a:t>
            </a:r>
          </a:p>
          <a:p>
            <a:r>
              <a:rPr lang="en-US" dirty="0"/>
              <a:t>Predict crash rates as a function of accessibility, density at the residential location as well as demographic controls</a:t>
            </a:r>
          </a:p>
        </p:txBody>
      </p:sp>
    </p:spTree>
    <p:extLst>
      <p:ext uri="{BB962C8B-B14F-4D97-AF65-F5344CB8AC3E}">
        <p14:creationId xmlns:p14="http://schemas.microsoft.com/office/powerpoint/2010/main" val="108297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F414-4C8A-453B-9EC2-4393A097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4E9ACD-73DA-4DC0-8587-31718653B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71119F-66FA-4376-8D8C-DFD7588D57F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t="1184" r="23274" b="986"/>
          <a:stretch/>
        </p:blipFill>
        <p:spPr bwMode="auto">
          <a:xfrm rot="5400000">
            <a:off x="4270337" y="23590"/>
            <a:ext cx="4861560" cy="75590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28678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F414-4C8A-453B-9EC2-4393A097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D2D5E00-06D6-41D3-A4EA-FB829A8667E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40" t="1090" r="25803"/>
          <a:stretch/>
        </p:blipFill>
        <p:spPr bwMode="auto">
          <a:xfrm rot="5400000">
            <a:off x="4402732" y="-88584"/>
            <a:ext cx="4921623" cy="85412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3437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246ED-0535-4496-A8F6-1E80CC4EB85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D9AEEE-1CCD-43C0-BA3E-16D60A6E23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1BDD06-A03D-4820-9924-30F3CFF81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Findings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28156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607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9DF5-5638-47E6-8DCA-92F5D545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5BA1B-9088-470E-BD63-5CA56A7DA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Spill-over with people living in Charlotte and crashing elsewhere.  Spatial autocorrelation methods should partially address this problem</a:t>
            </a:r>
          </a:p>
          <a:p>
            <a:r>
              <a:rPr lang="en-US" dirty="0"/>
              <a:t>Crash data was for surface streets only.  Possible that people in low accessibility areas are crashing more frequently on highways</a:t>
            </a:r>
          </a:p>
        </p:txBody>
      </p:sp>
    </p:spTree>
    <p:extLst>
      <p:ext uri="{BB962C8B-B14F-4D97-AF65-F5344CB8AC3E}">
        <p14:creationId xmlns:p14="http://schemas.microsoft.com/office/powerpoint/2010/main" val="3337969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ED7EE-6838-4D80-93CC-AE80C4C17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A47D6-59AE-4131-B793-C760B0E87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>
                <a:hlinkClick r:id="rId2"/>
              </a:rPr>
              <a:t>lmerlin</a:t>
            </a:r>
            <a:r>
              <a:rPr lang="en-US">
                <a:hlinkClick r:id="rId2"/>
              </a:rPr>
              <a:t>@fau.edu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9013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7092-D61F-4446-8911-C9296463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EC06A-2082-4E64-A7DB-681F90C54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the influence of the built environment on traffic safety?</a:t>
            </a:r>
          </a:p>
        </p:txBody>
      </p:sp>
    </p:spTree>
    <p:extLst>
      <p:ext uri="{BB962C8B-B14F-4D97-AF65-F5344CB8AC3E}">
        <p14:creationId xmlns:p14="http://schemas.microsoft.com/office/powerpoint/2010/main" val="10636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E0F5F-9920-4116-B7A5-0D6EC707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Research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F80C7-2D60-462A-970E-B97BAD056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Literature review of the built environment and safety</a:t>
            </a:r>
          </a:p>
          <a:p>
            <a:r>
              <a:rPr lang="en-US" sz="2800" dirty="0"/>
              <a:t>Analysis of residential accessibility on traffic safety</a:t>
            </a:r>
          </a:p>
        </p:txBody>
      </p:sp>
    </p:spTree>
    <p:extLst>
      <p:ext uri="{BB962C8B-B14F-4D97-AF65-F5344CB8AC3E}">
        <p14:creationId xmlns:p14="http://schemas.microsoft.com/office/powerpoint/2010/main" val="4140449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EA2AC-905F-4CAE-9EE2-2067D6CD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on Traffic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9E79D-BEBB-4C39-AB74-6DAD2B388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Scope: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Reviewed macroscopic studies of traffic safety in the literature</a:t>
            </a:r>
          </a:p>
          <a:p>
            <a:r>
              <a:rPr lang="en-US" dirty="0"/>
              <a:t>Studies of traffic safety at an areal unit – traffic analysis zone, census tract, or census block group</a:t>
            </a:r>
          </a:p>
          <a:p>
            <a:r>
              <a:rPr lang="en-US" dirty="0"/>
              <a:t>Reviewed the range of built environment measures considered for their impacts on traffic safety</a:t>
            </a:r>
          </a:p>
          <a:p>
            <a:r>
              <a:rPr lang="en-US" dirty="0"/>
              <a:t>Focus especially on built environment’s effect on crash risk</a:t>
            </a:r>
          </a:p>
        </p:txBody>
      </p:sp>
    </p:spTree>
    <p:extLst>
      <p:ext uri="{BB962C8B-B14F-4D97-AF65-F5344CB8AC3E}">
        <p14:creationId xmlns:p14="http://schemas.microsoft.com/office/powerpoint/2010/main" val="97544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96EDF-5E0E-4E85-BBE7-688AB3C51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vs.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DD54A-FE8D-4A69-BB46-7FF4D4D8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Injury = Exposure x Risk x Injury Probability</a:t>
            </a:r>
          </a:p>
          <a:p>
            <a:endParaRPr lang="en-US" dirty="0"/>
          </a:p>
          <a:p>
            <a:r>
              <a:rPr lang="en-US" dirty="0"/>
              <a:t>Therefore, we can only assess the effect of the built environment on risk if we accurate assess the effect of the built environment on exposure first</a:t>
            </a:r>
          </a:p>
          <a:p>
            <a:r>
              <a:rPr lang="en-US" dirty="0"/>
              <a:t>Unfortunately, we often have poor measures of exposure, especially for bicyclists and pedestrians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5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4295-FAD8-4A53-ABE0-1E45AE12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 Environment:  Likely Exposure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93E9A-2EF3-47C2-9371-9CB28BA8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Density (+)</a:t>
            </a:r>
          </a:p>
          <a:p>
            <a:r>
              <a:rPr lang="en-US" dirty="0"/>
              <a:t>Employment Density (+)</a:t>
            </a:r>
          </a:p>
          <a:p>
            <a:r>
              <a:rPr lang="en-US" dirty="0"/>
              <a:t>Schools (+)</a:t>
            </a:r>
          </a:p>
          <a:p>
            <a:r>
              <a:rPr lang="en-US" dirty="0"/>
              <a:t>Sprawl (+)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554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E4295-FAD8-4A53-ABE0-1E45AE12C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 Environment:  Likely Risk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93E9A-2EF3-47C2-9371-9CB28BA8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Speed (+)</a:t>
            </a:r>
          </a:p>
          <a:p>
            <a:r>
              <a:rPr lang="en-US" dirty="0"/>
              <a:t>Number of Lanes (+)</a:t>
            </a:r>
          </a:p>
          <a:p>
            <a:r>
              <a:rPr lang="en-US" dirty="0"/>
              <a:t>Sidewalks (-)</a:t>
            </a:r>
          </a:p>
          <a:p>
            <a:r>
              <a:rPr lang="en-US" dirty="0"/>
              <a:t>Traffic Signals (-)</a:t>
            </a:r>
          </a:p>
          <a:p>
            <a:r>
              <a:rPr lang="en-US" dirty="0"/>
              <a:t>Bicycle Paths (-)</a:t>
            </a:r>
          </a:p>
          <a:p>
            <a:r>
              <a:rPr lang="en-US" dirty="0"/>
              <a:t>Safety in Numbers (-)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3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ECC80-2D0F-42EB-A8FD-4B887E42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 Environment:  Ambiguous Variables – Could be Risk or Exposure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FF92-599A-45E8-9F3C-A3F525B55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Intersections (+/-)</a:t>
            </a:r>
          </a:p>
          <a:p>
            <a:r>
              <a:rPr lang="en-US" dirty="0"/>
              <a:t>Mixed Use (+)</a:t>
            </a:r>
          </a:p>
          <a:p>
            <a:r>
              <a:rPr lang="en-US" dirty="0"/>
              <a:t>Commercial Land Use (+)</a:t>
            </a:r>
          </a:p>
          <a:p>
            <a:r>
              <a:rPr lang="en-US" dirty="0"/>
              <a:t>Bus Stops (+)</a:t>
            </a:r>
          </a:p>
          <a:p>
            <a:r>
              <a:rPr lang="en-US" dirty="0"/>
              <a:t>Disadvantaged demographic segments (+/-)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86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035B6-A398-4ED1-A24F-1562398F2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for Future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2AF68-9336-4D47-BE03-2DC1938F5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Explicitly categorize variables at exposure or risk a priori</a:t>
            </a:r>
          </a:p>
          <a:p>
            <a:r>
              <a:rPr lang="en-US" dirty="0"/>
              <a:t>Select the most appropriate exposure variable available</a:t>
            </a:r>
          </a:p>
          <a:p>
            <a:r>
              <a:rPr lang="en-US" dirty="0"/>
              <a:t>Select variables that are as close to the causal action of interest as possible, i.e. if speed is of interest, measure speed</a:t>
            </a:r>
          </a:p>
          <a:p>
            <a:r>
              <a:rPr lang="en-US" dirty="0"/>
              <a:t>Do not over-include variables just because they are available – this can confuse the direction of key relationships</a:t>
            </a:r>
          </a:p>
          <a:p>
            <a:r>
              <a:rPr lang="en-US" dirty="0"/>
              <a:t>Hold critical aspects of the built environment constant, i.e. examining school environments</a:t>
            </a:r>
          </a:p>
        </p:txBody>
      </p:sp>
    </p:spTree>
    <p:extLst>
      <p:ext uri="{BB962C8B-B14F-4D97-AF65-F5344CB8AC3E}">
        <p14:creationId xmlns:p14="http://schemas.microsoft.com/office/powerpoint/2010/main" val="289571434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554</Words>
  <Application>Microsoft Office PowerPoint</Application>
  <PresentationFormat>Widescreen</PresentationFormat>
  <Paragraphs>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Wisp</vt:lpstr>
      <vt:lpstr>Built Environment and Traffic Safety</vt:lpstr>
      <vt:lpstr>Overall Research Question</vt:lpstr>
      <vt:lpstr>Current Research Efforts</vt:lpstr>
      <vt:lpstr>Literature Review on Traffic Safety</vt:lpstr>
      <vt:lpstr>Risk vs. Exposure</vt:lpstr>
      <vt:lpstr>Built Environment:  Likely Exposure Variables</vt:lpstr>
      <vt:lpstr>Built Environment:  Likely Risk Variables</vt:lpstr>
      <vt:lpstr>Built Environment:  Ambiguous Variables – Could be Risk or Exposure</vt:lpstr>
      <vt:lpstr>Recommendations for Future Research</vt:lpstr>
      <vt:lpstr>Analysis of Residential Accessibility as a Factor in Crash Risk</vt:lpstr>
      <vt:lpstr>Sprawl and Crash Rates</vt:lpstr>
      <vt:lpstr>Data and Method</vt:lpstr>
      <vt:lpstr>Results</vt:lpstr>
      <vt:lpstr>Results</vt:lpstr>
      <vt:lpstr>Findings</vt:lpstr>
      <vt:lpstr>Limitations</vt:lpstr>
      <vt:lpstr>Questions and Comments?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Built Environment and Traffic Safety</dc:title>
  <dc:creator>Louis Merlin</dc:creator>
  <cp:lastModifiedBy>Eric Dumbaugh</cp:lastModifiedBy>
  <cp:revision>1</cp:revision>
  <dcterms:created xsi:type="dcterms:W3CDTF">2017-11-22T14:23:04Z</dcterms:created>
  <dcterms:modified xsi:type="dcterms:W3CDTF">2017-11-29T18:14:15Z</dcterms:modified>
</cp:coreProperties>
</file>