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F6"/>
    <a:srgbClr val="ADC8DD"/>
    <a:srgbClr val="1F84B3"/>
    <a:srgbClr val="E7792B"/>
    <a:srgbClr val="0C1E2C"/>
    <a:srgbClr val="162E38"/>
    <a:srgbClr val="2273A5"/>
    <a:srgbClr val="194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1488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9E1C-4438-5244-9727-01BAD57E1356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F2288-E856-1845-B402-550D23636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94F9B-08E9-0C47-9B7F-A5395BCA5337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A0618-FAF0-4E45-9A1B-741F3298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7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A0618-FAF0-4E45-9A1B-741F3298D5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3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44148"/>
            <a:ext cx="6858000" cy="1470025"/>
          </a:xfrm>
          <a:solidFill>
            <a:srgbClr val="162E38">
              <a:alpha val="69804"/>
            </a:srgbClr>
          </a:solidFill>
        </p:spPr>
        <p:txBody>
          <a:bodyPr>
            <a:normAutofit/>
          </a:bodyPr>
          <a:lstStyle>
            <a:lvl1pPr>
              <a:defRPr sz="26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74516"/>
            <a:ext cx="6400800" cy="1684909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rgbClr val="1F84B3"/>
                </a:solidFill>
                <a:latin typeface="Arial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44108"/>
            <a:ext cx="9144000" cy="365125"/>
          </a:xfrm>
        </p:spPr>
        <p:txBody>
          <a:bodyPr/>
          <a:lstStyle>
            <a:lvl1pPr algn="ctr">
              <a:defRPr sz="135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0BEDE40F-D3E2-6B46-815D-1BAD0BFB0599}" type="datetime4">
              <a:rPr lang="en-US" smtClean="0"/>
              <a:pPr/>
              <a:t>May 16, 2017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5797296" y="727904"/>
            <a:ext cx="2075688" cy="301047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50" kern="1200" baseline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 err="1" smtClean="0">
                <a:solidFill>
                  <a:srgbClr val="1F84B3"/>
                </a:solidFill>
                <a:effectLst/>
              </a:rPr>
              <a:t>www.roadsafety.unc.edu</a:t>
            </a:r>
            <a:endParaRPr lang="en-US" sz="1350" dirty="0">
              <a:solidFill>
                <a:srgbClr val="1F84B3"/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5720"/>
            <a:ext cx="3180229" cy="5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95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38610"/>
            <a:ext cx="9144000" cy="419393"/>
          </a:xfrm>
          <a:prstGeom prst="rect">
            <a:avLst/>
          </a:prstGeom>
          <a:solidFill>
            <a:srgbClr val="0C1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smtClean="0"/>
              <a:t>  </a:t>
            </a:r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6438610"/>
            <a:ext cx="9144000" cy="60959"/>
          </a:xfrm>
          <a:prstGeom prst="rect">
            <a:avLst/>
          </a:prstGeom>
          <a:solidFill>
            <a:srgbClr val="E77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smtClean="0"/>
              <a:t>  </a:t>
            </a: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45782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1F84B3"/>
                </a:solidFill>
                <a:latin typeface="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2420"/>
            <a:ext cx="8229600" cy="5263744"/>
          </a:xfrm>
        </p:spPr>
        <p:txBody>
          <a:bodyPr/>
          <a:lstStyle>
            <a:lvl1pPr>
              <a:defRPr sz="2100">
                <a:latin typeface=""/>
              </a:defRPr>
            </a:lvl1pPr>
            <a:lvl2pPr>
              <a:defRPr sz="1800">
                <a:latin typeface=""/>
              </a:defRPr>
            </a:lvl2pPr>
            <a:lvl3pPr>
              <a:defRPr sz="1500">
                <a:latin typeface=""/>
              </a:defRPr>
            </a:lvl3pPr>
            <a:lvl4pPr>
              <a:defRPr sz="1350">
                <a:latin typeface=""/>
              </a:defRPr>
            </a:lvl4pPr>
            <a:lvl5pPr>
              <a:defRPr sz="1350">
                <a:latin typeface="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www.roadsafety.unc.edu</a:t>
            </a:r>
            <a:r>
              <a:rPr lang="en-US" dirty="0" smtClean="0"/>
              <a:t>  |  </a:t>
            </a:r>
            <a:fld id="{1682C668-C39B-C54B-A3C8-79F9D24A2384}" type="datetime4">
              <a:rPr lang="en-US" smtClean="0"/>
              <a:pPr/>
              <a:t>May 16, 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7328"/>
            <a:ext cx="2133600" cy="228429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2258CD1-46C3-9144-9E82-08E65119BD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8589"/>
            <a:ext cx="1114425" cy="19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54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F98E-9EE5-1544-850A-AE736FB7D2AC}" type="datetime4">
              <a:rPr lang="en-US" smtClean="0"/>
              <a:t>May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8CD1-46C3-9144-9E82-08E65119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sldNum="0" hdr="0" ftr="0"/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22B-31D3-E147-AF60-5154CF81F860}" type="datetime4">
              <a:rPr lang="en-US" sz="1200">
                <a:latin typeface="Arial"/>
                <a:cs typeface="Arial"/>
              </a:rPr>
              <a:t>May 16, 2017</a:t>
            </a:fld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6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C668-C39B-C54B-A3C8-79F9D24A2384}" type="datetime4">
              <a:rPr lang="en-US" smtClean="0"/>
              <a:t>May 16,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RC">
  <a:themeElements>
    <a:clrScheme name="Custom 4">
      <a:dk1>
        <a:srgbClr val="0C1E2C"/>
      </a:dk1>
      <a:lt1>
        <a:srgbClr val="FFFFFE"/>
      </a:lt1>
      <a:dk2>
        <a:srgbClr val="0C1E2C"/>
      </a:dk2>
      <a:lt2>
        <a:srgbClr val="FFFFFE"/>
      </a:lt2>
      <a:accent1>
        <a:srgbClr val="0C1E2C"/>
      </a:accent1>
      <a:accent2>
        <a:srgbClr val="194160"/>
      </a:accent2>
      <a:accent3>
        <a:srgbClr val="2273A5"/>
      </a:accent3>
      <a:accent4>
        <a:srgbClr val="ADC8DD"/>
      </a:accent4>
      <a:accent5>
        <a:srgbClr val="E6F2F6"/>
      </a:accent5>
      <a:accent6>
        <a:srgbClr val="E6F2F6"/>
      </a:accent6>
      <a:hlink>
        <a:srgbClr val="2273A5"/>
      </a:hlink>
      <a:folHlink>
        <a:srgbClr val="ADC8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HSRC.thmx</Template>
  <TotalTime>2732</TotalTime>
  <Words>4</Words>
  <Application>Microsoft Macintosh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HSRC</vt:lpstr>
      <vt:lpstr>PowerPoint Presentation</vt:lpstr>
      <vt:lpstr>PowerPoint Presentation</vt:lpstr>
    </vt:vector>
  </TitlesOfParts>
  <Company>Highway Safety Research Center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Jonathon Weisenfeld</dc:creator>
  <cp:lastModifiedBy>Weisenfeld, Jonathon Michael</cp:lastModifiedBy>
  <cp:revision>15</cp:revision>
  <dcterms:created xsi:type="dcterms:W3CDTF">2015-12-15T18:50:40Z</dcterms:created>
  <dcterms:modified xsi:type="dcterms:W3CDTF">2017-05-16T15:33:39Z</dcterms:modified>
</cp:coreProperties>
</file>