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F2F6"/>
    <a:srgbClr val="ADC8DD"/>
    <a:srgbClr val="1F84B3"/>
    <a:srgbClr val="E7792B"/>
    <a:srgbClr val="0C1E2C"/>
    <a:srgbClr val="162E38"/>
    <a:srgbClr val="2273A5"/>
    <a:srgbClr val="1941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>
        <p:scale>
          <a:sx n="100" d="100"/>
          <a:sy n="100" d="100"/>
        </p:scale>
        <p:origin x="1488" y="6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handoutMaster" Target="handoutMasters/handoutMaster1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149E1C-4438-5244-9727-01BAD57E1356}" type="datetimeFigureOut">
              <a:rPr lang="en-US" smtClean="0"/>
              <a:t>5/16/17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5F2288-E856-1845-B402-550D23636A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6786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C94F9B-08E9-0C47-9B7F-A5395BCA5337}" type="datetimeFigureOut">
              <a:rPr lang="en-US" smtClean="0"/>
              <a:t>5/16/17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AA0618-FAF0-4E45-9A1B-741F3298D5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69764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AA0618-FAF0-4E45-9A1B-741F3298D5B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5239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AA0618-FAF0-4E45-9A1B-741F3298D5B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9397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Relationship Id="rId3" Type="http://schemas.openxmlformats.org/officeDocument/2006/relationships/image" Target="../media/image2.jp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944148"/>
            <a:ext cx="6858000" cy="1470025"/>
          </a:xfrm>
          <a:solidFill>
            <a:srgbClr val="162E38">
              <a:alpha val="69804"/>
            </a:srgbClr>
          </a:solidFill>
        </p:spPr>
        <p:txBody>
          <a:bodyPr>
            <a:normAutofit/>
          </a:bodyPr>
          <a:lstStyle>
            <a:lvl1pPr>
              <a:defRPr sz="2600" baseline="0">
                <a:solidFill>
                  <a:schemeClr val="bg1"/>
                </a:solidFill>
                <a:latin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374516"/>
            <a:ext cx="6400800" cy="1684909"/>
          </a:xfrm>
        </p:spPr>
        <p:txBody>
          <a:bodyPr>
            <a:noAutofit/>
          </a:bodyPr>
          <a:lstStyle>
            <a:lvl1pPr marL="0" indent="0" algn="ctr">
              <a:buNone/>
              <a:defRPr sz="1800" baseline="0">
                <a:solidFill>
                  <a:srgbClr val="1F84B3"/>
                </a:solidFill>
                <a:latin typeface="Arial"/>
              </a:defRPr>
            </a:lvl1pPr>
            <a:lvl2pPr marL="3428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2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1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0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444108"/>
            <a:ext cx="9144000" cy="365125"/>
          </a:xfrm>
        </p:spPr>
        <p:txBody>
          <a:bodyPr/>
          <a:lstStyle>
            <a:lvl1pPr algn="ctr">
              <a:defRPr sz="1350" baseline="0">
                <a:solidFill>
                  <a:schemeClr val="bg1"/>
                </a:solidFill>
                <a:latin typeface="Arial" charset="0"/>
              </a:defRPr>
            </a:lvl1pPr>
          </a:lstStyle>
          <a:p>
            <a:fld id="{0BEDE40F-D3E2-6B46-815D-1BAD0BFB0599}" type="datetime4">
              <a:rPr lang="en-US" smtClean="0"/>
              <a:pPr/>
              <a:t>May 16, 2017</a:t>
            </a:fld>
            <a:endParaRPr lang="en-US" dirty="0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>
          <a:xfrm>
            <a:off x="5797296" y="727904"/>
            <a:ext cx="2075688" cy="301047"/>
          </a:xfrm>
          <a:prstGeom prst="rect">
            <a:avLst/>
          </a:prstGeom>
          <a:effectLst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350" kern="1200" baseline="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350" dirty="0" err="1" smtClean="0">
                <a:solidFill>
                  <a:srgbClr val="1F84B3"/>
                </a:solidFill>
                <a:effectLst/>
              </a:rPr>
              <a:t>www.roadsafety.unc.edu</a:t>
            </a:r>
            <a:endParaRPr lang="en-US" sz="1350" dirty="0">
              <a:solidFill>
                <a:srgbClr val="1F84B3"/>
              </a:solidFill>
              <a:effectLst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395720"/>
            <a:ext cx="3180229" cy="588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16952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6438610"/>
            <a:ext cx="9144000" cy="419393"/>
          </a:xfrm>
          <a:prstGeom prst="rect">
            <a:avLst/>
          </a:prstGeom>
          <a:solidFill>
            <a:srgbClr val="0C1E2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800" smtClean="0"/>
              <a:t>  </a:t>
            </a:r>
            <a:endParaRPr lang="en-US" sz="1800"/>
          </a:p>
        </p:txBody>
      </p:sp>
      <p:sp>
        <p:nvSpPr>
          <p:cNvPr id="8" name="Rectangle 7"/>
          <p:cNvSpPr/>
          <p:nvPr userDrawn="1"/>
        </p:nvSpPr>
        <p:spPr>
          <a:xfrm>
            <a:off x="0" y="6438610"/>
            <a:ext cx="9144000" cy="60959"/>
          </a:xfrm>
          <a:prstGeom prst="rect">
            <a:avLst/>
          </a:prstGeom>
          <a:solidFill>
            <a:srgbClr val="E7792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800" smtClean="0"/>
              <a:t>  </a:t>
            </a:r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40"/>
            <a:ext cx="8229600" cy="457827"/>
          </a:xfrm>
        </p:spPr>
        <p:txBody>
          <a:bodyPr>
            <a:noAutofit/>
          </a:bodyPr>
          <a:lstStyle>
            <a:lvl1pPr algn="l">
              <a:defRPr sz="2400">
                <a:solidFill>
                  <a:srgbClr val="1F84B3"/>
                </a:solidFill>
                <a:latin typeface="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62420"/>
            <a:ext cx="8229600" cy="5263744"/>
          </a:xfrm>
        </p:spPr>
        <p:txBody>
          <a:bodyPr/>
          <a:lstStyle>
            <a:lvl1pPr>
              <a:defRPr sz="2100">
                <a:latin typeface=""/>
              </a:defRPr>
            </a:lvl1pPr>
            <a:lvl2pPr>
              <a:defRPr sz="1800">
                <a:latin typeface=""/>
              </a:defRPr>
            </a:lvl2pPr>
            <a:lvl3pPr>
              <a:defRPr sz="1500">
                <a:latin typeface=""/>
              </a:defRPr>
            </a:lvl3pPr>
            <a:lvl4pPr>
              <a:defRPr sz="1350">
                <a:latin typeface=""/>
              </a:defRPr>
            </a:lvl4pPr>
            <a:lvl5pPr>
              <a:defRPr sz="1350">
                <a:latin typeface="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71626" y="6550321"/>
            <a:ext cx="4981574" cy="195436"/>
          </a:xfrm>
        </p:spPr>
        <p:txBody>
          <a:bodyPr tIns="0" bIns="0" anchor="b" anchorCtr="0"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 err="1" smtClean="0"/>
              <a:t>www.roadsafety.unc.edu</a:t>
            </a:r>
            <a:r>
              <a:rPr lang="en-US" dirty="0" smtClean="0"/>
              <a:t>  |  </a:t>
            </a:r>
            <a:fld id="{1682C668-C39B-C54B-A3C8-79F9D24A2384}" type="datetime4">
              <a:rPr lang="en-US" smtClean="0"/>
              <a:pPr/>
              <a:t>May 16, 2017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517328"/>
            <a:ext cx="2133600" cy="228429"/>
          </a:xfrm>
        </p:spPr>
        <p:txBody>
          <a:bodyPr tIns="0" bIns="0" anchor="b" anchorCtr="0"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12258CD1-46C3-9144-9E82-08E65119BD8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548589"/>
            <a:ext cx="1114425" cy="197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9541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CDF98E-9EE5-1544-850A-AE736FB7D2AC}" type="datetime4">
              <a:rPr lang="en-US" smtClean="0"/>
              <a:t>May 16,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258CD1-46C3-9144-9E82-08E65119BD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499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</p:sldLayoutIdLst>
  <p:hf sldNum="0" hdr="0" ftr="0"/>
  <p:txStyles>
    <p:titleStyle>
      <a:lvl1pPr algn="ctr" defTabSz="342884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62" indent="-257162" algn="l" defTabSz="342884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185" indent="-214303" algn="l" defTabSz="342884" rtl="0" eaLnBrk="1" latinLnBrk="0" hangingPunct="1">
        <a:spcBef>
          <a:spcPct val="20000"/>
        </a:spcBef>
        <a:buFont typeface="Arial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07" indent="-171442" algn="l" defTabSz="342884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90" indent="-171442" algn="l" defTabSz="342884" rtl="0" eaLnBrk="1" latinLnBrk="0" hangingPunct="1">
        <a:spcBef>
          <a:spcPct val="20000"/>
        </a:spcBef>
        <a:buFont typeface="Arial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2974" indent="-171442" algn="l" defTabSz="342884" rtl="0" eaLnBrk="1" latinLnBrk="0" hangingPunct="1">
        <a:spcBef>
          <a:spcPct val="20000"/>
        </a:spcBef>
        <a:buFont typeface="Arial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56" indent="-171442" algn="l" defTabSz="342884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342884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342884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5" indent="-171442" algn="l" defTabSz="342884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4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5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7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4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D522B-31D3-E147-AF60-5154CF81F860}" type="datetime4">
              <a:rPr lang="en-US" sz="1200">
                <a:latin typeface="Arial"/>
                <a:cs typeface="Arial"/>
              </a:rPr>
              <a:t>May 16, 2017</a:t>
            </a:fld>
            <a:endParaRPr lang="en-US" sz="1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22655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2C668-C39B-C54B-A3C8-79F9D24A2384}" type="datetime4">
              <a:rPr lang="en-US" smtClean="0"/>
              <a:t>May 16, 2017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435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SRC">
  <a:themeElements>
    <a:clrScheme name="Custom 4">
      <a:dk1>
        <a:srgbClr val="0C1E2C"/>
      </a:dk1>
      <a:lt1>
        <a:srgbClr val="FFFFFE"/>
      </a:lt1>
      <a:dk2>
        <a:srgbClr val="0C1E2C"/>
      </a:dk2>
      <a:lt2>
        <a:srgbClr val="FFFFFE"/>
      </a:lt2>
      <a:accent1>
        <a:srgbClr val="0C1E2C"/>
      </a:accent1>
      <a:accent2>
        <a:srgbClr val="194160"/>
      </a:accent2>
      <a:accent3>
        <a:srgbClr val="2273A5"/>
      </a:accent3>
      <a:accent4>
        <a:srgbClr val="ADC8DD"/>
      </a:accent4>
      <a:accent5>
        <a:srgbClr val="E6F2F6"/>
      </a:accent5>
      <a:accent6>
        <a:srgbClr val="E6F2F6"/>
      </a:accent6>
      <a:hlink>
        <a:srgbClr val="2273A5"/>
      </a:hlink>
      <a:folHlink>
        <a:srgbClr val="ADC8DD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HSRC.thmx</Template>
  <TotalTime>2732</TotalTime>
  <Words>4</Words>
  <Application>Microsoft Macintosh PowerPoint</Application>
  <PresentationFormat>On-screen Show (4:3)</PresentationFormat>
  <Paragraphs>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Calibri</vt:lpstr>
      <vt:lpstr>Arial</vt:lpstr>
      <vt:lpstr>HSRC</vt:lpstr>
      <vt:lpstr>PowerPoint Presentation</vt:lpstr>
      <vt:lpstr>PowerPoint Presentation</vt:lpstr>
    </vt:vector>
  </TitlesOfParts>
  <Company>Highway Safety Research Center</Company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Jonathon Weisenfeld</dc:creator>
  <cp:lastModifiedBy>Weisenfeld, Jonathon Michael</cp:lastModifiedBy>
  <cp:revision>15</cp:revision>
  <dcterms:created xsi:type="dcterms:W3CDTF">2015-12-15T18:50:40Z</dcterms:created>
  <dcterms:modified xsi:type="dcterms:W3CDTF">2017-05-16T15:33:39Z</dcterms:modified>
</cp:coreProperties>
</file>