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7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96" r:id="rId1"/>
    <p:sldMasterId id="2147483708" r:id="rId2"/>
    <p:sldMasterId id="2147483721" r:id="rId3"/>
    <p:sldMasterId id="2147483724" r:id="rId4"/>
    <p:sldMasterId id="2147483736" r:id="rId5"/>
  </p:sldMasterIdLst>
  <p:notesMasterIdLst>
    <p:notesMasterId r:id="rId41"/>
  </p:notesMasterIdLst>
  <p:sldIdLst>
    <p:sldId id="256" r:id="rId6"/>
    <p:sldId id="331" r:id="rId7"/>
    <p:sldId id="327" r:id="rId8"/>
    <p:sldId id="332" r:id="rId9"/>
    <p:sldId id="333" r:id="rId10"/>
    <p:sldId id="336" r:id="rId11"/>
    <p:sldId id="313" r:id="rId12"/>
    <p:sldId id="334" r:id="rId13"/>
    <p:sldId id="448" r:id="rId14"/>
    <p:sldId id="452" r:id="rId15"/>
    <p:sldId id="453" r:id="rId16"/>
    <p:sldId id="454" r:id="rId17"/>
    <p:sldId id="455" r:id="rId18"/>
    <p:sldId id="456" r:id="rId19"/>
    <p:sldId id="266" r:id="rId20"/>
    <p:sldId id="264" r:id="rId21"/>
    <p:sldId id="263" r:id="rId22"/>
    <p:sldId id="262" r:id="rId23"/>
    <p:sldId id="267" r:id="rId24"/>
    <p:sldId id="258" r:id="rId25"/>
    <p:sldId id="261" r:id="rId26"/>
    <p:sldId id="260" r:id="rId27"/>
    <p:sldId id="265" r:id="rId28"/>
    <p:sldId id="289" r:id="rId29"/>
    <p:sldId id="290" r:id="rId30"/>
    <p:sldId id="287" r:id="rId31"/>
    <p:sldId id="288" r:id="rId32"/>
    <p:sldId id="291" r:id="rId33"/>
    <p:sldId id="457" r:id="rId34"/>
    <p:sldId id="458" r:id="rId35"/>
    <p:sldId id="459" r:id="rId36"/>
    <p:sldId id="460" r:id="rId37"/>
    <p:sldId id="461" r:id="rId38"/>
    <p:sldId id="462" r:id="rId39"/>
    <p:sldId id="463" r:id="rId4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5" autoAdjust="0"/>
    <p:restoredTop sz="94660"/>
  </p:normalViewPr>
  <p:slideViewPr>
    <p:cSldViewPr snapToGrid="0">
      <p:cViewPr varScale="1">
        <p:scale>
          <a:sx n="78" d="100"/>
          <a:sy n="78" d="100"/>
        </p:scale>
        <p:origin x="120" y="7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presProps" Target="presProps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viewProps" Target="viewProps.xml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20" Type="http://schemas.openxmlformats.org/officeDocument/2006/relationships/slide" Target="slides/slide15.xml"/><Relationship Id="rId41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Tab\Dropbox\DCRP\autonomouscars\peddetectionpaper\revised_ped_detection_analysis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5277779448576055E-2"/>
          <c:y val="2.0370370370370372E-2"/>
          <c:w val="0.93564697458956414"/>
          <c:h val="0.60783289588801404"/>
        </c:manualLayout>
      </c:layout>
      <c:barChart>
        <c:barDir val="col"/>
        <c:grouping val="stacked"/>
        <c:varyColors val="0"/>
        <c:ser>
          <c:idx val="2"/>
          <c:order val="0"/>
          <c:tx>
            <c:strRef>
              <c:f>Sheet2!$E$16</c:f>
              <c:strCache>
                <c:ptCount val="1"/>
                <c:pt idx="0">
                  <c:v>fatalities eliminated: obsolete crash type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multiLvlStrRef>
              <c:f>Sheet2!$A$17:$D$66</c:f>
              <c:multiLvlStrCache>
                <c:ptCount val="49"/>
                <c:lvl>
                  <c:pt idx="0">
                    <c:v>camera+lidar+radar  PER=0.98</c:v>
                  </c:pt>
                  <c:pt idx="1">
                    <c:v>radar  PER=0.95</c:v>
                  </c:pt>
                  <c:pt idx="2">
                    <c:v>camera+lidar  PER=0.82</c:v>
                  </c:pt>
                  <c:pt idx="3">
                    <c:v>lidar  PER=0.80</c:v>
                  </c:pt>
                  <c:pt idx="4">
                    <c:v>camera  PER=0.34</c:v>
                  </c:pt>
                  <c:pt idx="5">
                    <c:v>camera+lidar+radar  PER=0.95</c:v>
                  </c:pt>
                  <c:pt idx="6">
                    <c:v>radar  PER=0.92</c:v>
                  </c:pt>
                  <c:pt idx="7">
                    <c:v>camera+lidar  PER=0.83</c:v>
                  </c:pt>
                  <c:pt idx="8">
                    <c:v>lidar  PER=0.70</c:v>
                  </c:pt>
                  <c:pt idx="9">
                    <c:v>camera  PER=0.51</c:v>
                  </c:pt>
                  <c:pt idx="11">
                    <c:v>camera+lidar+radar  PER=0.98</c:v>
                  </c:pt>
                  <c:pt idx="12">
                    <c:v>radar  PER=0.95</c:v>
                  </c:pt>
                  <c:pt idx="13">
                    <c:v>camera+lidar  PER=0.82</c:v>
                  </c:pt>
                  <c:pt idx="14">
                    <c:v>lidar  PER=0.79</c:v>
                  </c:pt>
                  <c:pt idx="15">
                    <c:v>camera  PER=0.38</c:v>
                  </c:pt>
                  <c:pt idx="16">
                    <c:v>camera+lidar+radar  PER=0.99</c:v>
                  </c:pt>
                  <c:pt idx="17">
                    <c:v>radar  PER=0.95</c:v>
                  </c:pt>
                  <c:pt idx="18">
                    <c:v>camera+lidar  PER=0.86</c:v>
                  </c:pt>
                  <c:pt idx="19">
                    <c:v>lidar  PER=0.86</c:v>
                  </c:pt>
                  <c:pt idx="20">
                    <c:v>camera  PER=0.22</c:v>
                  </c:pt>
                  <c:pt idx="22">
                    <c:v>camera+lidar+radar  PER=0.98</c:v>
                  </c:pt>
                  <c:pt idx="23">
                    <c:v>radar  PER=0.94</c:v>
                  </c:pt>
                  <c:pt idx="24">
                    <c:v>camera+lidar  PER=0.82</c:v>
                  </c:pt>
                  <c:pt idx="25">
                    <c:v>lidar  PER=0.79</c:v>
                  </c:pt>
                  <c:pt idx="26">
                    <c:v>camera  PER=0.32</c:v>
                  </c:pt>
                  <c:pt idx="27">
                    <c:v>camera+lidar+radar  PER=0.99</c:v>
                  </c:pt>
                  <c:pt idx="28">
                    <c:v>radar  PER=0.98</c:v>
                  </c:pt>
                  <c:pt idx="29">
                    <c:v>camera+lidar  PER=0.84</c:v>
                  </c:pt>
                  <c:pt idx="30">
                    <c:v>lidar  PER=0.82</c:v>
                  </c:pt>
                  <c:pt idx="31">
                    <c:v>camera  PER=0.49</c:v>
                  </c:pt>
                  <c:pt idx="33">
                    <c:v>camera+lidar+radar  PER=0.98</c:v>
                  </c:pt>
                  <c:pt idx="34">
                    <c:v>radar  PER=0.95</c:v>
                  </c:pt>
                  <c:pt idx="35">
                    <c:v>camera+lidar  PER=0.82</c:v>
                  </c:pt>
                  <c:pt idx="36">
                    <c:v>lidar  PER=0.79</c:v>
                  </c:pt>
                  <c:pt idx="37">
                    <c:v>camera  PER=0.36</c:v>
                  </c:pt>
                  <c:pt idx="38">
                    <c:v>camera+lidar+radar  PER=0.98</c:v>
                  </c:pt>
                  <c:pt idx="39">
                    <c:v>radar  PER=0.92</c:v>
                  </c:pt>
                  <c:pt idx="40">
                    <c:v>camera+lidar  PER=0.84</c:v>
                  </c:pt>
                  <c:pt idx="41">
                    <c:v>lidar  PER=0.81</c:v>
                  </c:pt>
                  <c:pt idx="42">
                    <c:v>camera  PER=0.32</c:v>
                  </c:pt>
                  <c:pt idx="44">
                    <c:v>camera+lidar+radar  PER=0.98</c:v>
                  </c:pt>
                  <c:pt idx="45">
                    <c:v>radar  PER=0.95</c:v>
                  </c:pt>
                  <c:pt idx="46">
                    <c:v>camera+lidar  PER=0.82</c:v>
                  </c:pt>
                  <c:pt idx="47">
                    <c:v>lidar  PER=0.80</c:v>
                  </c:pt>
                  <c:pt idx="48">
                    <c:v>camera  PER=0.36</c:v>
                  </c:pt>
                </c:lvl>
                <c:lvl>
                  <c:pt idx="0">
                    <c:v>Adult (r=3936)</c:v>
                  </c:pt>
                  <c:pt idx="5">
                    <c:v>Minor (r=305)</c:v>
                  </c:pt>
                  <c:pt idx="10">
                    <c:v>    </c:v>
                  </c:pt>
                  <c:pt idx="11">
                    <c:v>Not Freeway (r=3694)</c:v>
                  </c:pt>
                  <c:pt idx="16">
                    <c:v>Freeway (r=547)</c:v>
                  </c:pt>
                  <c:pt idx="21">
                    <c:v>   </c:v>
                  </c:pt>
                  <c:pt idx="22">
                    <c:v>Not intersection/ crosswalk (r=3362)</c:v>
                  </c:pt>
                  <c:pt idx="27">
                    <c:v>Intersection/ crosswalk (r=879)</c:v>
                  </c:pt>
                  <c:pt idx="32">
                    <c:v>   </c:v>
                  </c:pt>
                  <c:pt idx="33">
                    <c:v>Urban (r=2984)</c:v>
                  </c:pt>
                  <c:pt idx="38">
                    <c:v>Rural   (r=860)</c:v>
                  </c:pt>
                  <c:pt idx="43">
                    <c:v>   </c:v>
                  </c:pt>
                  <c:pt idx="44">
                    <c:v>(r=4241)</c:v>
                  </c:pt>
                </c:lvl>
                <c:lvl>
                  <c:pt idx="0">
                    <c:v>Victim type</c:v>
                  </c:pt>
                  <c:pt idx="11">
                    <c:v>Crash Setting</c:v>
                  </c:pt>
                  <c:pt idx="44">
                    <c:v>All fatalities</c:v>
                  </c:pt>
                </c:lvl>
              </c:multiLvlStrCache>
            </c:multiLvlStrRef>
          </c:cat>
          <c:val>
            <c:numRef>
              <c:f>Sheet2!$E$17:$E$65</c:f>
              <c:numCache>
                <c:formatCode>General</c:formatCode>
                <c:ptCount val="49"/>
                <c:pt idx="0">
                  <c:v>732</c:v>
                </c:pt>
                <c:pt idx="1">
                  <c:v>732</c:v>
                </c:pt>
                <c:pt idx="2">
                  <c:v>732</c:v>
                </c:pt>
                <c:pt idx="3">
                  <c:v>732</c:v>
                </c:pt>
                <c:pt idx="4">
                  <c:v>732</c:v>
                </c:pt>
                <c:pt idx="5">
                  <c:v>60</c:v>
                </c:pt>
                <c:pt idx="6">
                  <c:v>60</c:v>
                </c:pt>
                <c:pt idx="7">
                  <c:v>60</c:v>
                </c:pt>
                <c:pt idx="8">
                  <c:v>60</c:v>
                </c:pt>
                <c:pt idx="9">
                  <c:v>60</c:v>
                </c:pt>
                <c:pt idx="11">
                  <c:v>731</c:v>
                </c:pt>
                <c:pt idx="12">
                  <c:v>731</c:v>
                </c:pt>
                <c:pt idx="13">
                  <c:v>731</c:v>
                </c:pt>
                <c:pt idx="14">
                  <c:v>731</c:v>
                </c:pt>
                <c:pt idx="15">
                  <c:v>731</c:v>
                </c:pt>
                <c:pt idx="16">
                  <c:v>61</c:v>
                </c:pt>
                <c:pt idx="17">
                  <c:v>61</c:v>
                </c:pt>
                <c:pt idx="18">
                  <c:v>61</c:v>
                </c:pt>
                <c:pt idx="19">
                  <c:v>61</c:v>
                </c:pt>
                <c:pt idx="20">
                  <c:v>61</c:v>
                </c:pt>
                <c:pt idx="22">
                  <c:v>596</c:v>
                </c:pt>
                <c:pt idx="23">
                  <c:v>596</c:v>
                </c:pt>
                <c:pt idx="24">
                  <c:v>596</c:v>
                </c:pt>
                <c:pt idx="25">
                  <c:v>596</c:v>
                </c:pt>
                <c:pt idx="26">
                  <c:v>596</c:v>
                </c:pt>
                <c:pt idx="27">
                  <c:v>196</c:v>
                </c:pt>
                <c:pt idx="28">
                  <c:v>196</c:v>
                </c:pt>
                <c:pt idx="29">
                  <c:v>196</c:v>
                </c:pt>
                <c:pt idx="30">
                  <c:v>196</c:v>
                </c:pt>
                <c:pt idx="31">
                  <c:v>196</c:v>
                </c:pt>
                <c:pt idx="33">
                  <c:v>551</c:v>
                </c:pt>
                <c:pt idx="34">
                  <c:v>551</c:v>
                </c:pt>
                <c:pt idx="35">
                  <c:v>551</c:v>
                </c:pt>
                <c:pt idx="36">
                  <c:v>551</c:v>
                </c:pt>
                <c:pt idx="37">
                  <c:v>551</c:v>
                </c:pt>
                <c:pt idx="38">
                  <c:v>172</c:v>
                </c:pt>
                <c:pt idx="39">
                  <c:v>172</c:v>
                </c:pt>
                <c:pt idx="40">
                  <c:v>172</c:v>
                </c:pt>
                <c:pt idx="41">
                  <c:v>172</c:v>
                </c:pt>
                <c:pt idx="42">
                  <c:v>172</c:v>
                </c:pt>
                <c:pt idx="44">
                  <c:v>792</c:v>
                </c:pt>
                <c:pt idx="45">
                  <c:v>792</c:v>
                </c:pt>
                <c:pt idx="46">
                  <c:v>792</c:v>
                </c:pt>
                <c:pt idx="47">
                  <c:v>792</c:v>
                </c:pt>
                <c:pt idx="48">
                  <c:v>792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4E2-4ADB-A67F-E01F37DB5776}"/>
            </c:ext>
          </c:extLst>
        </c:ser>
        <c:ser>
          <c:idx val="1"/>
          <c:order val="1"/>
          <c:tx>
            <c:strRef>
              <c:f>Sheet2!$F$16</c:f>
              <c:strCache>
                <c:ptCount val="1"/>
                <c:pt idx="0">
                  <c:v>fatalities eliminated: successful detection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multiLvlStrRef>
              <c:f>Sheet2!$A$17:$D$66</c:f>
              <c:multiLvlStrCache>
                <c:ptCount val="49"/>
                <c:lvl>
                  <c:pt idx="0">
                    <c:v>camera+lidar+radar  PER=0.98</c:v>
                  </c:pt>
                  <c:pt idx="1">
                    <c:v>radar  PER=0.95</c:v>
                  </c:pt>
                  <c:pt idx="2">
                    <c:v>camera+lidar  PER=0.82</c:v>
                  </c:pt>
                  <c:pt idx="3">
                    <c:v>lidar  PER=0.80</c:v>
                  </c:pt>
                  <c:pt idx="4">
                    <c:v>camera  PER=0.34</c:v>
                  </c:pt>
                  <c:pt idx="5">
                    <c:v>camera+lidar+radar  PER=0.95</c:v>
                  </c:pt>
                  <c:pt idx="6">
                    <c:v>radar  PER=0.92</c:v>
                  </c:pt>
                  <c:pt idx="7">
                    <c:v>camera+lidar  PER=0.83</c:v>
                  </c:pt>
                  <c:pt idx="8">
                    <c:v>lidar  PER=0.70</c:v>
                  </c:pt>
                  <c:pt idx="9">
                    <c:v>camera  PER=0.51</c:v>
                  </c:pt>
                  <c:pt idx="11">
                    <c:v>camera+lidar+radar  PER=0.98</c:v>
                  </c:pt>
                  <c:pt idx="12">
                    <c:v>radar  PER=0.95</c:v>
                  </c:pt>
                  <c:pt idx="13">
                    <c:v>camera+lidar  PER=0.82</c:v>
                  </c:pt>
                  <c:pt idx="14">
                    <c:v>lidar  PER=0.79</c:v>
                  </c:pt>
                  <c:pt idx="15">
                    <c:v>camera  PER=0.38</c:v>
                  </c:pt>
                  <c:pt idx="16">
                    <c:v>camera+lidar+radar  PER=0.99</c:v>
                  </c:pt>
                  <c:pt idx="17">
                    <c:v>radar  PER=0.95</c:v>
                  </c:pt>
                  <c:pt idx="18">
                    <c:v>camera+lidar  PER=0.86</c:v>
                  </c:pt>
                  <c:pt idx="19">
                    <c:v>lidar  PER=0.86</c:v>
                  </c:pt>
                  <c:pt idx="20">
                    <c:v>camera  PER=0.22</c:v>
                  </c:pt>
                  <c:pt idx="22">
                    <c:v>camera+lidar+radar  PER=0.98</c:v>
                  </c:pt>
                  <c:pt idx="23">
                    <c:v>radar  PER=0.94</c:v>
                  </c:pt>
                  <c:pt idx="24">
                    <c:v>camera+lidar  PER=0.82</c:v>
                  </c:pt>
                  <c:pt idx="25">
                    <c:v>lidar  PER=0.79</c:v>
                  </c:pt>
                  <c:pt idx="26">
                    <c:v>camera  PER=0.32</c:v>
                  </c:pt>
                  <c:pt idx="27">
                    <c:v>camera+lidar+radar  PER=0.99</c:v>
                  </c:pt>
                  <c:pt idx="28">
                    <c:v>radar  PER=0.98</c:v>
                  </c:pt>
                  <c:pt idx="29">
                    <c:v>camera+lidar  PER=0.84</c:v>
                  </c:pt>
                  <c:pt idx="30">
                    <c:v>lidar  PER=0.82</c:v>
                  </c:pt>
                  <c:pt idx="31">
                    <c:v>camera  PER=0.49</c:v>
                  </c:pt>
                  <c:pt idx="33">
                    <c:v>camera+lidar+radar  PER=0.98</c:v>
                  </c:pt>
                  <c:pt idx="34">
                    <c:v>radar  PER=0.95</c:v>
                  </c:pt>
                  <c:pt idx="35">
                    <c:v>camera+lidar  PER=0.82</c:v>
                  </c:pt>
                  <c:pt idx="36">
                    <c:v>lidar  PER=0.79</c:v>
                  </c:pt>
                  <c:pt idx="37">
                    <c:v>camera  PER=0.36</c:v>
                  </c:pt>
                  <c:pt idx="38">
                    <c:v>camera+lidar+radar  PER=0.98</c:v>
                  </c:pt>
                  <c:pt idx="39">
                    <c:v>radar  PER=0.92</c:v>
                  </c:pt>
                  <c:pt idx="40">
                    <c:v>camera+lidar  PER=0.84</c:v>
                  </c:pt>
                  <c:pt idx="41">
                    <c:v>lidar  PER=0.81</c:v>
                  </c:pt>
                  <c:pt idx="42">
                    <c:v>camera  PER=0.32</c:v>
                  </c:pt>
                  <c:pt idx="44">
                    <c:v>camera+lidar+radar  PER=0.98</c:v>
                  </c:pt>
                  <c:pt idx="45">
                    <c:v>radar  PER=0.95</c:v>
                  </c:pt>
                  <c:pt idx="46">
                    <c:v>camera+lidar  PER=0.82</c:v>
                  </c:pt>
                  <c:pt idx="47">
                    <c:v>lidar  PER=0.80</c:v>
                  </c:pt>
                  <c:pt idx="48">
                    <c:v>camera  PER=0.36</c:v>
                  </c:pt>
                </c:lvl>
                <c:lvl>
                  <c:pt idx="0">
                    <c:v>Adult (r=3936)</c:v>
                  </c:pt>
                  <c:pt idx="5">
                    <c:v>Minor (r=305)</c:v>
                  </c:pt>
                  <c:pt idx="10">
                    <c:v>    </c:v>
                  </c:pt>
                  <c:pt idx="11">
                    <c:v>Not Freeway (r=3694)</c:v>
                  </c:pt>
                  <c:pt idx="16">
                    <c:v>Freeway (r=547)</c:v>
                  </c:pt>
                  <c:pt idx="21">
                    <c:v>   </c:v>
                  </c:pt>
                  <c:pt idx="22">
                    <c:v>Not intersection/ crosswalk (r=3362)</c:v>
                  </c:pt>
                  <c:pt idx="27">
                    <c:v>Intersection/ crosswalk (r=879)</c:v>
                  </c:pt>
                  <c:pt idx="32">
                    <c:v>   </c:v>
                  </c:pt>
                  <c:pt idx="33">
                    <c:v>Urban (r=2984)</c:v>
                  </c:pt>
                  <c:pt idx="38">
                    <c:v>Rural   (r=860)</c:v>
                  </c:pt>
                  <c:pt idx="43">
                    <c:v>   </c:v>
                  </c:pt>
                  <c:pt idx="44">
                    <c:v>(r=4241)</c:v>
                  </c:pt>
                </c:lvl>
                <c:lvl>
                  <c:pt idx="0">
                    <c:v>Victim type</c:v>
                  </c:pt>
                  <c:pt idx="11">
                    <c:v>Crash Setting</c:v>
                  </c:pt>
                  <c:pt idx="44">
                    <c:v>All fatalities</c:v>
                  </c:pt>
                </c:lvl>
              </c:multiLvlStrCache>
            </c:multiLvlStrRef>
          </c:cat>
          <c:val>
            <c:numRef>
              <c:f>Sheet2!$F$17:$F$65</c:f>
              <c:numCache>
                <c:formatCode>General</c:formatCode>
                <c:ptCount val="49"/>
                <c:pt idx="0">
                  <c:v>3129</c:v>
                </c:pt>
                <c:pt idx="1">
                  <c:v>2999</c:v>
                </c:pt>
                <c:pt idx="2">
                  <c:v>2509</c:v>
                </c:pt>
                <c:pt idx="3">
                  <c:v>2432</c:v>
                </c:pt>
                <c:pt idx="4">
                  <c:v>620</c:v>
                </c:pt>
                <c:pt idx="5">
                  <c:v>231</c:v>
                </c:pt>
                <c:pt idx="6">
                  <c:v>222</c:v>
                </c:pt>
                <c:pt idx="7">
                  <c:v>192</c:v>
                </c:pt>
                <c:pt idx="8">
                  <c:v>154</c:v>
                </c:pt>
                <c:pt idx="9">
                  <c:v>96</c:v>
                </c:pt>
                <c:pt idx="11">
                  <c:v>2881</c:v>
                </c:pt>
                <c:pt idx="12">
                  <c:v>2763</c:v>
                </c:pt>
                <c:pt idx="13">
                  <c:v>2290</c:v>
                </c:pt>
                <c:pt idx="14">
                  <c:v>2179</c:v>
                </c:pt>
                <c:pt idx="15">
                  <c:v>655</c:v>
                </c:pt>
                <c:pt idx="16">
                  <c:v>479</c:v>
                </c:pt>
                <c:pt idx="17">
                  <c:v>458</c:v>
                </c:pt>
                <c:pt idx="18">
                  <c:v>411</c:v>
                </c:pt>
                <c:pt idx="19">
                  <c:v>407</c:v>
                </c:pt>
                <c:pt idx="20">
                  <c:v>61</c:v>
                </c:pt>
                <c:pt idx="22">
                  <c:v>2688</c:v>
                </c:pt>
                <c:pt idx="23">
                  <c:v>2554</c:v>
                </c:pt>
                <c:pt idx="24">
                  <c:v>2157</c:v>
                </c:pt>
                <c:pt idx="25">
                  <c:v>2059</c:v>
                </c:pt>
                <c:pt idx="26">
                  <c:v>478</c:v>
                </c:pt>
                <c:pt idx="27">
                  <c:v>672</c:v>
                </c:pt>
                <c:pt idx="28">
                  <c:v>667</c:v>
                </c:pt>
                <c:pt idx="29">
                  <c:v>544</c:v>
                </c:pt>
                <c:pt idx="30">
                  <c:v>527</c:v>
                </c:pt>
                <c:pt idx="31">
                  <c:v>238</c:v>
                </c:pt>
                <c:pt idx="33">
                  <c:v>2371</c:v>
                </c:pt>
                <c:pt idx="34">
                  <c:v>2297</c:v>
                </c:pt>
                <c:pt idx="35">
                  <c:v>1882</c:v>
                </c:pt>
                <c:pt idx="36">
                  <c:v>1807</c:v>
                </c:pt>
                <c:pt idx="37">
                  <c:v>533</c:v>
                </c:pt>
                <c:pt idx="38">
                  <c:v>669</c:v>
                </c:pt>
                <c:pt idx="39">
                  <c:v>617</c:v>
                </c:pt>
                <c:pt idx="40">
                  <c:v>551</c:v>
                </c:pt>
                <c:pt idx="41">
                  <c:v>523</c:v>
                </c:pt>
                <c:pt idx="42">
                  <c:v>107</c:v>
                </c:pt>
                <c:pt idx="44">
                  <c:v>3360</c:v>
                </c:pt>
                <c:pt idx="45">
                  <c:v>3221</c:v>
                </c:pt>
                <c:pt idx="46">
                  <c:v>2701</c:v>
                </c:pt>
                <c:pt idx="47">
                  <c:v>2586</c:v>
                </c:pt>
                <c:pt idx="48">
                  <c:v>716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4E2-4ADB-A67F-E01F37DB5776}"/>
            </c:ext>
          </c:extLst>
        </c:ser>
        <c:ser>
          <c:idx val="0"/>
          <c:order val="2"/>
          <c:tx>
            <c:strRef>
              <c:f>Sheet2!$G$16</c:f>
              <c:strCache>
                <c:ptCount val="1"/>
                <c:pt idx="0">
                  <c:v>fatalities not eliminated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multiLvlStrRef>
              <c:f>Sheet2!$A$17:$D$66</c:f>
              <c:multiLvlStrCache>
                <c:ptCount val="49"/>
                <c:lvl>
                  <c:pt idx="0">
                    <c:v>camera+lidar+radar  PER=0.98</c:v>
                  </c:pt>
                  <c:pt idx="1">
                    <c:v>radar  PER=0.95</c:v>
                  </c:pt>
                  <c:pt idx="2">
                    <c:v>camera+lidar  PER=0.82</c:v>
                  </c:pt>
                  <c:pt idx="3">
                    <c:v>lidar  PER=0.80</c:v>
                  </c:pt>
                  <c:pt idx="4">
                    <c:v>camera  PER=0.34</c:v>
                  </c:pt>
                  <c:pt idx="5">
                    <c:v>camera+lidar+radar  PER=0.95</c:v>
                  </c:pt>
                  <c:pt idx="6">
                    <c:v>radar  PER=0.92</c:v>
                  </c:pt>
                  <c:pt idx="7">
                    <c:v>camera+lidar  PER=0.83</c:v>
                  </c:pt>
                  <c:pt idx="8">
                    <c:v>lidar  PER=0.70</c:v>
                  </c:pt>
                  <c:pt idx="9">
                    <c:v>camera  PER=0.51</c:v>
                  </c:pt>
                  <c:pt idx="11">
                    <c:v>camera+lidar+radar  PER=0.98</c:v>
                  </c:pt>
                  <c:pt idx="12">
                    <c:v>radar  PER=0.95</c:v>
                  </c:pt>
                  <c:pt idx="13">
                    <c:v>camera+lidar  PER=0.82</c:v>
                  </c:pt>
                  <c:pt idx="14">
                    <c:v>lidar  PER=0.79</c:v>
                  </c:pt>
                  <c:pt idx="15">
                    <c:v>camera  PER=0.38</c:v>
                  </c:pt>
                  <c:pt idx="16">
                    <c:v>camera+lidar+radar  PER=0.99</c:v>
                  </c:pt>
                  <c:pt idx="17">
                    <c:v>radar  PER=0.95</c:v>
                  </c:pt>
                  <c:pt idx="18">
                    <c:v>camera+lidar  PER=0.86</c:v>
                  </c:pt>
                  <c:pt idx="19">
                    <c:v>lidar  PER=0.86</c:v>
                  </c:pt>
                  <c:pt idx="20">
                    <c:v>camera  PER=0.22</c:v>
                  </c:pt>
                  <c:pt idx="22">
                    <c:v>camera+lidar+radar  PER=0.98</c:v>
                  </c:pt>
                  <c:pt idx="23">
                    <c:v>radar  PER=0.94</c:v>
                  </c:pt>
                  <c:pt idx="24">
                    <c:v>camera+lidar  PER=0.82</c:v>
                  </c:pt>
                  <c:pt idx="25">
                    <c:v>lidar  PER=0.79</c:v>
                  </c:pt>
                  <c:pt idx="26">
                    <c:v>camera  PER=0.32</c:v>
                  </c:pt>
                  <c:pt idx="27">
                    <c:v>camera+lidar+radar  PER=0.99</c:v>
                  </c:pt>
                  <c:pt idx="28">
                    <c:v>radar  PER=0.98</c:v>
                  </c:pt>
                  <c:pt idx="29">
                    <c:v>camera+lidar  PER=0.84</c:v>
                  </c:pt>
                  <c:pt idx="30">
                    <c:v>lidar  PER=0.82</c:v>
                  </c:pt>
                  <c:pt idx="31">
                    <c:v>camera  PER=0.49</c:v>
                  </c:pt>
                  <c:pt idx="33">
                    <c:v>camera+lidar+radar  PER=0.98</c:v>
                  </c:pt>
                  <c:pt idx="34">
                    <c:v>radar  PER=0.95</c:v>
                  </c:pt>
                  <c:pt idx="35">
                    <c:v>camera+lidar  PER=0.82</c:v>
                  </c:pt>
                  <c:pt idx="36">
                    <c:v>lidar  PER=0.79</c:v>
                  </c:pt>
                  <c:pt idx="37">
                    <c:v>camera  PER=0.36</c:v>
                  </c:pt>
                  <c:pt idx="38">
                    <c:v>camera+lidar+radar  PER=0.98</c:v>
                  </c:pt>
                  <c:pt idx="39">
                    <c:v>radar  PER=0.92</c:v>
                  </c:pt>
                  <c:pt idx="40">
                    <c:v>camera+lidar  PER=0.84</c:v>
                  </c:pt>
                  <c:pt idx="41">
                    <c:v>lidar  PER=0.81</c:v>
                  </c:pt>
                  <c:pt idx="42">
                    <c:v>camera  PER=0.32</c:v>
                  </c:pt>
                  <c:pt idx="44">
                    <c:v>camera+lidar+radar  PER=0.98</c:v>
                  </c:pt>
                  <c:pt idx="45">
                    <c:v>radar  PER=0.95</c:v>
                  </c:pt>
                  <c:pt idx="46">
                    <c:v>camera+lidar  PER=0.82</c:v>
                  </c:pt>
                  <c:pt idx="47">
                    <c:v>lidar  PER=0.80</c:v>
                  </c:pt>
                  <c:pt idx="48">
                    <c:v>camera  PER=0.36</c:v>
                  </c:pt>
                </c:lvl>
                <c:lvl>
                  <c:pt idx="0">
                    <c:v>Adult (r=3936)</c:v>
                  </c:pt>
                  <c:pt idx="5">
                    <c:v>Minor (r=305)</c:v>
                  </c:pt>
                  <c:pt idx="10">
                    <c:v>    </c:v>
                  </c:pt>
                  <c:pt idx="11">
                    <c:v>Not Freeway (r=3694)</c:v>
                  </c:pt>
                  <c:pt idx="16">
                    <c:v>Freeway (r=547)</c:v>
                  </c:pt>
                  <c:pt idx="21">
                    <c:v>   </c:v>
                  </c:pt>
                  <c:pt idx="22">
                    <c:v>Not intersection/ crosswalk (r=3362)</c:v>
                  </c:pt>
                  <c:pt idx="27">
                    <c:v>Intersection/ crosswalk (r=879)</c:v>
                  </c:pt>
                  <c:pt idx="32">
                    <c:v>   </c:v>
                  </c:pt>
                  <c:pt idx="33">
                    <c:v>Urban (r=2984)</c:v>
                  </c:pt>
                  <c:pt idx="38">
                    <c:v>Rural   (r=860)</c:v>
                  </c:pt>
                  <c:pt idx="43">
                    <c:v>   </c:v>
                  </c:pt>
                  <c:pt idx="44">
                    <c:v>(r=4241)</c:v>
                  </c:pt>
                </c:lvl>
                <c:lvl>
                  <c:pt idx="0">
                    <c:v>Victim type</c:v>
                  </c:pt>
                  <c:pt idx="11">
                    <c:v>Crash Setting</c:v>
                  </c:pt>
                  <c:pt idx="44">
                    <c:v>All fatalities</c:v>
                  </c:pt>
                </c:lvl>
              </c:multiLvlStrCache>
            </c:multiLvlStrRef>
          </c:cat>
          <c:val>
            <c:numRef>
              <c:f>Sheet2!$G$17:$G$65</c:f>
              <c:numCache>
                <c:formatCode>General</c:formatCode>
                <c:ptCount val="49"/>
                <c:pt idx="0">
                  <c:v>75</c:v>
                </c:pt>
                <c:pt idx="1">
                  <c:v>205</c:v>
                </c:pt>
                <c:pt idx="2">
                  <c:v>695</c:v>
                </c:pt>
                <c:pt idx="3">
                  <c:v>772</c:v>
                </c:pt>
                <c:pt idx="4">
                  <c:v>2584</c:v>
                </c:pt>
                <c:pt idx="5">
                  <c:v>14</c:v>
                </c:pt>
                <c:pt idx="6">
                  <c:v>23</c:v>
                </c:pt>
                <c:pt idx="7">
                  <c:v>53</c:v>
                </c:pt>
                <c:pt idx="8">
                  <c:v>91</c:v>
                </c:pt>
                <c:pt idx="9">
                  <c:v>149</c:v>
                </c:pt>
                <c:pt idx="11">
                  <c:v>82</c:v>
                </c:pt>
                <c:pt idx="12">
                  <c:v>200</c:v>
                </c:pt>
                <c:pt idx="13">
                  <c:v>673</c:v>
                </c:pt>
                <c:pt idx="14">
                  <c:v>784</c:v>
                </c:pt>
                <c:pt idx="15">
                  <c:v>2308</c:v>
                </c:pt>
                <c:pt idx="16">
                  <c:v>7</c:v>
                </c:pt>
                <c:pt idx="17">
                  <c:v>28</c:v>
                </c:pt>
                <c:pt idx="18">
                  <c:v>75</c:v>
                </c:pt>
                <c:pt idx="19">
                  <c:v>79</c:v>
                </c:pt>
                <c:pt idx="20">
                  <c:v>425</c:v>
                </c:pt>
                <c:pt idx="22">
                  <c:v>78</c:v>
                </c:pt>
                <c:pt idx="23">
                  <c:v>212</c:v>
                </c:pt>
                <c:pt idx="24">
                  <c:v>609</c:v>
                </c:pt>
                <c:pt idx="25">
                  <c:v>707</c:v>
                </c:pt>
                <c:pt idx="26">
                  <c:v>2288</c:v>
                </c:pt>
                <c:pt idx="27">
                  <c:v>11</c:v>
                </c:pt>
                <c:pt idx="28">
                  <c:v>16</c:v>
                </c:pt>
                <c:pt idx="29">
                  <c:v>139</c:v>
                </c:pt>
                <c:pt idx="30">
                  <c:v>156</c:v>
                </c:pt>
                <c:pt idx="31">
                  <c:v>445</c:v>
                </c:pt>
                <c:pt idx="33">
                  <c:v>62</c:v>
                </c:pt>
                <c:pt idx="34">
                  <c:v>136</c:v>
                </c:pt>
                <c:pt idx="35">
                  <c:v>551</c:v>
                </c:pt>
                <c:pt idx="36">
                  <c:v>626</c:v>
                </c:pt>
                <c:pt idx="37">
                  <c:v>1900</c:v>
                </c:pt>
                <c:pt idx="38">
                  <c:v>19</c:v>
                </c:pt>
                <c:pt idx="39">
                  <c:v>71</c:v>
                </c:pt>
                <c:pt idx="40">
                  <c:v>137</c:v>
                </c:pt>
                <c:pt idx="41">
                  <c:v>165</c:v>
                </c:pt>
                <c:pt idx="42">
                  <c:v>581</c:v>
                </c:pt>
                <c:pt idx="44">
                  <c:v>89</c:v>
                </c:pt>
                <c:pt idx="45">
                  <c:v>228</c:v>
                </c:pt>
                <c:pt idx="46">
                  <c:v>748</c:v>
                </c:pt>
                <c:pt idx="47">
                  <c:v>863</c:v>
                </c:pt>
                <c:pt idx="48">
                  <c:v>2733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E4E2-4ADB-A67F-E01F37DB577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881227967"/>
        <c:axId val="881232543"/>
      </c:barChart>
      <c:catAx>
        <c:axId val="881227967"/>
        <c:scaling>
          <c:orientation val="maxMin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81232543"/>
        <c:crosses val="autoZero"/>
        <c:auto val="1"/>
        <c:lblAlgn val="ctr"/>
        <c:lblOffset val="100"/>
        <c:noMultiLvlLbl val="0"/>
      </c:catAx>
      <c:valAx>
        <c:axId val="881232543"/>
        <c:scaling>
          <c:orientation val="minMax"/>
          <c:max val="4500"/>
          <c:min val="0"/>
        </c:scaling>
        <c:delete val="0"/>
        <c:axPos val="r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81227967"/>
        <c:crosses val="autoZero"/>
        <c:crossBetween val="between"/>
        <c:majorUnit val="1000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29943DF-38F9-46F7-81C6-D18F570D1DCC}" type="doc">
      <dgm:prSet loTypeId="urn:microsoft.com/office/officeart/2005/8/layout/vList2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6E01105-2164-4917-9B99-BEB474FC911E}">
      <dgm:prSet phldrT="[Text]"/>
      <dgm:spPr/>
      <dgm:t>
        <a:bodyPr/>
        <a:lstStyle/>
        <a:p>
          <a:r>
            <a:rPr lang="en-US" dirty="0"/>
            <a:t>Technical Challenges</a:t>
          </a:r>
        </a:p>
      </dgm:t>
    </dgm:pt>
    <dgm:pt modelId="{A734D730-7E8A-415C-A11D-12316873F96C}" type="parTrans" cxnId="{44EC9B71-3F3B-4AF9-98B6-A7C42654F71F}">
      <dgm:prSet/>
      <dgm:spPr/>
      <dgm:t>
        <a:bodyPr/>
        <a:lstStyle/>
        <a:p>
          <a:endParaRPr lang="en-US"/>
        </a:p>
      </dgm:t>
    </dgm:pt>
    <dgm:pt modelId="{335886C6-CB75-4103-8460-81BFE8B27E36}" type="sibTrans" cxnId="{44EC9B71-3F3B-4AF9-98B6-A7C42654F71F}">
      <dgm:prSet/>
      <dgm:spPr/>
      <dgm:t>
        <a:bodyPr/>
        <a:lstStyle/>
        <a:p>
          <a:endParaRPr lang="en-US"/>
        </a:p>
      </dgm:t>
    </dgm:pt>
    <dgm:pt modelId="{A113308C-B0C6-4D5B-9328-E2FC0F62729C}">
      <dgm:prSet phldrT="[Text]"/>
      <dgm:spPr/>
      <dgm:t>
        <a:bodyPr/>
        <a:lstStyle/>
        <a:p>
          <a:r>
            <a:rPr lang="en-US" dirty="0"/>
            <a:t>Object detection, longitudinal and lateral control, transitions between levels of automation</a:t>
          </a:r>
        </a:p>
      </dgm:t>
    </dgm:pt>
    <dgm:pt modelId="{A68AAFF7-A547-4190-B780-85B5654A4B0B}" type="parTrans" cxnId="{6E5D7B96-3BC7-4745-928E-4A7BE15FB8E2}">
      <dgm:prSet/>
      <dgm:spPr/>
      <dgm:t>
        <a:bodyPr/>
        <a:lstStyle/>
        <a:p>
          <a:endParaRPr lang="en-US"/>
        </a:p>
      </dgm:t>
    </dgm:pt>
    <dgm:pt modelId="{4388E859-F8F2-44EA-AB8E-046323257E35}" type="sibTrans" cxnId="{6E5D7B96-3BC7-4745-928E-4A7BE15FB8E2}">
      <dgm:prSet/>
      <dgm:spPr/>
      <dgm:t>
        <a:bodyPr/>
        <a:lstStyle/>
        <a:p>
          <a:endParaRPr lang="en-US"/>
        </a:p>
      </dgm:t>
    </dgm:pt>
    <dgm:pt modelId="{C1F3A090-1863-4C45-AEBB-CD3F2BB3160E}">
      <dgm:prSet phldrT="[Text]"/>
      <dgm:spPr/>
      <dgm:t>
        <a:bodyPr/>
        <a:lstStyle/>
        <a:p>
          <a:r>
            <a:rPr lang="en-US" dirty="0"/>
            <a:t>Deployment</a:t>
          </a:r>
        </a:p>
      </dgm:t>
    </dgm:pt>
    <dgm:pt modelId="{7FD5E733-C78F-4D4F-9F50-ACC7B73378EB}" type="parTrans" cxnId="{DBE9E82D-1E7E-4BEF-B60A-166614A4ECEB}">
      <dgm:prSet/>
      <dgm:spPr/>
      <dgm:t>
        <a:bodyPr/>
        <a:lstStyle/>
        <a:p>
          <a:endParaRPr lang="en-US"/>
        </a:p>
      </dgm:t>
    </dgm:pt>
    <dgm:pt modelId="{9ACFE070-C85C-47A9-A97C-F11FD6D64E01}" type="sibTrans" cxnId="{DBE9E82D-1E7E-4BEF-B60A-166614A4ECEB}">
      <dgm:prSet/>
      <dgm:spPr/>
      <dgm:t>
        <a:bodyPr/>
        <a:lstStyle/>
        <a:p>
          <a:endParaRPr lang="en-US"/>
        </a:p>
      </dgm:t>
    </dgm:pt>
    <dgm:pt modelId="{D3687536-4E85-4941-A1A5-1B8A51413E9C}">
      <dgm:prSet phldrT="[Text]"/>
      <dgm:spPr/>
      <dgm:t>
        <a:bodyPr/>
        <a:lstStyle/>
        <a:p>
          <a:r>
            <a:rPr lang="en-US" dirty="0"/>
            <a:t>Dedicated Lanes vs. Mix Traffic</a:t>
          </a:r>
        </a:p>
      </dgm:t>
    </dgm:pt>
    <dgm:pt modelId="{F79489F0-08F5-4426-8A2A-93064B608233}" type="parTrans" cxnId="{D38C8523-47E1-404D-B55D-32EEBC270A6B}">
      <dgm:prSet/>
      <dgm:spPr/>
      <dgm:t>
        <a:bodyPr/>
        <a:lstStyle/>
        <a:p>
          <a:endParaRPr lang="en-US"/>
        </a:p>
      </dgm:t>
    </dgm:pt>
    <dgm:pt modelId="{6A634F2B-1613-45E4-926F-E6E333EF440F}" type="sibTrans" cxnId="{D38C8523-47E1-404D-B55D-32EEBC270A6B}">
      <dgm:prSet/>
      <dgm:spPr/>
      <dgm:t>
        <a:bodyPr/>
        <a:lstStyle/>
        <a:p>
          <a:endParaRPr lang="en-US"/>
        </a:p>
      </dgm:t>
    </dgm:pt>
    <dgm:pt modelId="{5434820E-5F00-475F-8690-CD51305137D9}">
      <dgm:prSet phldrT="[Text]"/>
      <dgm:spPr/>
      <dgm:t>
        <a:bodyPr/>
        <a:lstStyle/>
        <a:p>
          <a:r>
            <a:rPr lang="en-US" dirty="0"/>
            <a:t>Societal Issues</a:t>
          </a:r>
        </a:p>
      </dgm:t>
    </dgm:pt>
    <dgm:pt modelId="{4C6F27A8-2666-4172-8952-D845B45BBA76}" type="parTrans" cxnId="{C5D0E9CC-D64C-4033-8B42-FE67CEDF67F8}">
      <dgm:prSet/>
      <dgm:spPr/>
      <dgm:t>
        <a:bodyPr/>
        <a:lstStyle/>
        <a:p>
          <a:endParaRPr lang="en-US"/>
        </a:p>
      </dgm:t>
    </dgm:pt>
    <dgm:pt modelId="{D8EA6115-0A0E-4621-BD29-C9A4FF89CD5E}" type="sibTrans" cxnId="{C5D0E9CC-D64C-4033-8B42-FE67CEDF67F8}">
      <dgm:prSet/>
      <dgm:spPr/>
      <dgm:t>
        <a:bodyPr/>
        <a:lstStyle/>
        <a:p>
          <a:endParaRPr lang="en-US"/>
        </a:p>
      </dgm:t>
    </dgm:pt>
    <dgm:pt modelId="{B3F35C17-D5C3-4E95-8953-9D87D8A7351B}">
      <dgm:prSet phldrT="[Text]"/>
      <dgm:spPr/>
      <dgm:t>
        <a:bodyPr/>
        <a:lstStyle/>
        <a:p>
          <a:r>
            <a:rPr lang="en-US" dirty="0"/>
            <a:t>Institutional Issues</a:t>
          </a:r>
        </a:p>
      </dgm:t>
    </dgm:pt>
    <dgm:pt modelId="{73A3F4D5-A6D3-466A-AE06-D21C266F4F65}" type="parTrans" cxnId="{5E57BD66-6319-47BA-A87E-CA376806EEAD}">
      <dgm:prSet/>
      <dgm:spPr/>
      <dgm:t>
        <a:bodyPr/>
        <a:lstStyle/>
        <a:p>
          <a:endParaRPr lang="en-US"/>
        </a:p>
      </dgm:t>
    </dgm:pt>
    <dgm:pt modelId="{71C89CB6-70F7-4694-8A9A-D19FB1A7CB92}" type="sibTrans" cxnId="{5E57BD66-6319-47BA-A87E-CA376806EEAD}">
      <dgm:prSet/>
      <dgm:spPr/>
      <dgm:t>
        <a:bodyPr/>
        <a:lstStyle/>
        <a:p>
          <a:endParaRPr lang="en-US"/>
        </a:p>
      </dgm:t>
    </dgm:pt>
    <dgm:pt modelId="{AD6B2426-B2AC-465C-B5D3-292931F6D431}">
      <dgm:prSet phldrT="[Text]"/>
      <dgm:spPr/>
      <dgm:t>
        <a:bodyPr/>
        <a:lstStyle/>
        <a:p>
          <a:r>
            <a:rPr lang="en-US" dirty="0"/>
            <a:t>Public Acceptance, Public Participation and Promotion</a:t>
          </a:r>
        </a:p>
      </dgm:t>
    </dgm:pt>
    <dgm:pt modelId="{03AB1091-ED89-4B5B-86EE-5E27308D1A85}" type="parTrans" cxnId="{3E274BC1-AF7B-479E-A900-0DE655235D58}">
      <dgm:prSet/>
      <dgm:spPr/>
      <dgm:t>
        <a:bodyPr/>
        <a:lstStyle/>
        <a:p>
          <a:endParaRPr lang="en-US"/>
        </a:p>
      </dgm:t>
    </dgm:pt>
    <dgm:pt modelId="{D9750A8A-0D88-4347-B789-83D21DBC8FDA}" type="sibTrans" cxnId="{3E274BC1-AF7B-479E-A900-0DE655235D58}">
      <dgm:prSet/>
      <dgm:spPr/>
      <dgm:t>
        <a:bodyPr/>
        <a:lstStyle/>
        <a:p>
          <a:endParaRPr lang="en-US"/>
        </a:p>
      </dgm:t>
    </dgm:pt>
    <dgm:pt modelId="{5AEE6E40-074D-46FA-A3D4-4188A348D041}">
      <dgm:prSet phldrT="[Text]"/>
      <dgm:spPr/>
      <dgm:t>
        <a:bodyPr/>
        <a:lstStyle/>
        <a:p>
          <a:r>
            <a:rPr lang="en-US" dirty="0"/>
            <a:t>How safe is safe</a:t>
          </a:r>
        </a:p>
      </dgm:t>
    </dgm:pt>
    <dgm:pt modelId="{D9A6BD7C-7FD7-4C6F-822A-334039B1B3B5}" type="parTrans" cxnId="{B8933084-DF55-478B-8260-0CA58B960E0A}">
      <dgm:prSet/>
      <dgm:spPr/>
      <dgm:t>
        <a:bodyPr/>
        <a:lstStyle/>
        <a:p>
          <a:endParaRPr lang="en-US"/>
        </a:p>
      </dgm:t>
    </dgm:pt>
    <dgm:pt modelId="{6093BA00-3EEA-428B-83DA-DDD45231927A}" type="sibTrans" cxnId="{B8933084-DF55-478B-8260-0CA58B960E0A}">
      <dgm:prSet/>
      <dgm:spPr/>
      <dgm:t>
        <a:bodyPr/>
        <a:lstStyle/>
        <a:p>
          <a:endParaRPr lang="en-US"/>
        </a:p>
      </dgm:t>
    </dgm:pt>
    <dgm:pt modelId="{4FA17722-FD7C-4FA7-B8C7-F36DE393E0E3}">
      <dgm:prSet phldrT="[Text]"/>
      <dgm:spPr/>
      <dgm:t>
        <a:bodyPr/>
        <a:lstStyle/>
        <a:p>
          <a:r>
            <a:rPr lang="en-US" dirty="0"/>
            <a:t>NAHSC Organizational Challenges</a:t>
          </a:r>
        </a:p>
      </dgm:t>
    </dgm:pt>
    <dgm:pt modelId="{9CEB39BA-596B-4DB4-8B46-7591C30628CF}" type="parTrans" cxnId="{C6CA0115-5BBA-4E31-A994-FBDB39D94479}">
      <dgm:prSet/>
      <dgm:spPr/>
      <dgm:t>
        <a:bodyPr/>
        <a:lstStyle/>
        <a:p>
          <a:endParaRPr lang="en-US"/>
        </a:p>
      </dgm:t>
    </dgm:pt>
    <dgm:pt modelId="{38F60F6E-DE8A-4199-BEB5-E3984065C94A}" type="sibTrans" cxnId="{C6CA0115-5BBA-4E31-A994-FBDB39D94479}">
      <dgm:prSet/>
      <dgm:spPr/>
      <dgm:t>
        <a:bodyPr/>
        <a:lstStyle/>
        <a:p>
          <a:endParaRPr lang="en-US"/>
        </a:p>
      </dgm:t>
    </dgm:pt>
    <dgm:pt modelId="{183AA4D0-E84A-47A7-A079-9CBF2D55B8AB}">
      <dgm:prSet phldrT="[Text]"/>
      <dgm:spPr/>
      <dgm:t>
        <a:bodyPr/>
        <a:lstStyle/>
        <a:p>
          <a:r>
            <a:rPr lang="en-US" dirty="0"/>
            <a:t>VMT, Land Use, Equity</a:t>
          </a:r>
        </a:p>
      </dgm:t>
    </dgm:pt>
    <dgm:pt modelId="{865F30AB-587B-4E1E-97CC-4ED246EEAC4E}" type="parTrans" cxnId="{C009FEC7-022C-48AF-9613-723F70CD3731}">
      <dgm:prSet/>
      <dgm:spPr/>
      <dgm:t>
        <a:bodyPr/>
        <a:lstStyle/>
        <a:p>
          <a:endParaRPr lang="en-US"/>
        </a:p>
      </dgm:t>
    </dgm:pt>
    <dgm:pt modelId="{003F34A7-5C1A-40DE-B101-E9835CFED916}" type="sibTrans" cxnId="{C009FEC7-022C-48AF-9613-723F70CD3731}">
      <dgm:prSet/>
      <dgm:spPr/>
      <dgm:t>
        <a:bodyPr/>
        <a:lstStyle/>
        <a:p>
          <a:endParaRPr lang="en-US"/>
        </a:p>
      </dgm:t>
    </dgm:pt>
    <dgm:pt modelId="{F8BC1E5D-96BB-485A-A699-544E671B22F8}">
      <dgm:prSet phldrT="[Text]"/>
      <dgm:spPr/>
      <dgm:t>
        <a:bodyPr/>
        <a:lstStyle/>
        <a:p>
          <a:r>
            <a:rPr lang="en-US" dirty="0"/>
            <a:t>“Nationwide compatibility” with “local tailoring”</a:t>
          </a:r>
        </a:p>
      </dgm:t>
    </dgm:pt>
    <dgm:pt modelId="{987EBB87-9F26-4B5F-B6E2-63C36DEA562F}" type="parTrans" cxnId="{914AB7D6-CD83-4CF7-AEDE-2907CEEDD7AA}">
      <dgm:prSet/>
      <dgm:spPr/>
      <dgm:t>
        <a:bodyPr/>
        <a:lstStyle/>
        <a:p>
          <a:endParaRPr lang="en-US"/>
        </a:p>
      </dgm:t>
    </dgm:pt>
    <dgm:pt modelId="{4960EBC8-EFC6-41BB-8C21-FD70F8DBC7F9}" type="sibTrans" cxnId="{914AB7D6-CD83-4CF7-AEDE-2907CEEDD7AA}">
      <dgm:prSet/>
      <dgm:spPr/>
      <dgm:t>
        <a:bodyPr/>
        <a:lstStyle/>
        <a:p>
          <a:endParaRPr lang="en-US"/>
        </a:p>
      </dgm:t>
    </dgm:pt>
    <dgm:pt modelId="{FCA883F0-BB36-4381-91E4-F34B43ECA52B}">
      <dgm:prSet phldrT="[Text]"/>
      <dgm:spPr/>
      <dgm:t>
        <a:bodyPr/>
        <a:lstStyle/>
        <a:p>
          <a:r>
            <a:rPr lang="en-US" dirty="0"/>
            <a:t>Funding (development, infrastructure)</a:t>
          </a:r>
        </a:p>
      </dgm:t>
    </dgm:pt>
    <dgm:pt modelId="{BA962D58-2A44-4E85-8643-4764E531DD37}" type="parTrans" cxnId="{E84498B0-9595-44C2-B098-69E1E6D99E84}">
      <dgm:prSet/>
      <dgm:spPr/>
      <dgm:t>
        <a:bodyPr/>
        <a:lstStyle/>
        <a:p>
          <a:endParaRPr lang="en-US"/>
        </a:p>
      </dgm:t>
    </dgm:pt>
    <dgm:pt modelId="{7E1F75B6-4D63-490D-B8DE-0D736A2E2DBF}" type="sibTrans" cxnId="{E84498B0-9595-44C2-B098-69E1E6D99E84}">
      <dgm:prSet/>
      <dgm:spPr/>
      <dgm:t>
        <a:bodyPr/>
        <a:lstStyle/>
        <a:p>
          <a:endParaRPr lang="en-US"/>
        </a:p>
      </dgm:t>
    </dgm:pt>
    <dgm:pt modelId="{962A182A-5A49-4F0E-B63A-4517FFCB76EC}">
      <dgm:prSet phldrT="[Text]"/>
      <dgm:spPr/>
      <dgm:t>
        <a:bodyPr/>
        <a:lstStyle/>
        <a:p>
          <a:r>
            <a:rPr lang="en-US" dirty="0"/>
            <a:t>All decisions were made by consensus</a:t>
          </a:r>
        </a:p>
      </dgm:t>
    </dgm:pt>
    <dgm:pt modelId="{18B011DA-13A2-4F78-8D45-FB014C650E73}" type="parTrans" cxnId="{CB5D33C4-9D2C-4D11-8F9D-AB058572AA0B}">
      <dgm:prSet/>
      <dgm:spPr/>
      <dgm:t>
        <a:bodyPr/>
        <a:lstStyle/>
        <a:p>
          <a:endParaRPr lang="en-US"/>
        </a:p>
      </dgm:t>
    </dgm:pt>
    <dgm:pt modelId="{0BB8D96A-B462-476B-B7D7-C28E9193A439}" type="sibTrans" cxnId="{CB5D33C4-9D2C-4D11-8F9D-AB058572AA0B}">
      <dgm:prSet/>
      <dgm:spPr/>
      <dgm:t>
        <a:bodyPr/>
        <a:lstStyle/>
        <a:p>
          <a:endParaRPr lang="en-US"/>
        </a:p>
      </dgm:t>
    </dgm:pt>
    <dgm:pt modelId="{E3CB0BB9-0395-4FE9-8F9C-B1FC93126617}">
      <dgm:prSet phldrT="[Text]"/>
      <dgm:spPr/>
      <dgm:t>
        <a:bodyPr/>
        <a:lstStyle/>
        <a:p>
          <a:r>
            <a:rPr lang="en-US" dirty="0"/>
            <a:t>Human Factors (in-the-loop, proper use, education)</a:t>
          </a:r>
        </a:p>
      </dgm:t>
    </dgm:pt>
    <dgm:pt modelId="{223C4817-27FD-432F-A2E4-4766F174DB19}" type="parTrans" cxnId="{54F596FC-D09D-4B50-8917-F113A5659CE1}">
      <dgm:prSet/>
      <dgm:spPr/>
      <dgm:t>
        <a:bodyPr/>
        <a:lstStyle/>
        <a:p>
          <a:endParaRPr lang="en-US"/>
        </a:p>
      </dgm:t>
    </dgm:pt>
    <dgm:pt modelId="{4345A678-89FF-4133-AEDC-ADB8AD6B7863}" type="sibTrans" cxnId="{54F596FC-D09D-4B50-8917-F113A5659CE1}">
      <dgm:prSet/>
      <dgm:spPr/>
      <dgm:t>
        <a:bodyPr/>
        <a:lstStyle/>
        <a:p>
          <a:endParaRPr lang="en-US"/>
        </a:p>
      </dgm:t>
    </dgm:pt>
    <dgm:pt modelId="{5442F3AB-C0D8-4ABB-8E27-AF2B8C3BDCA0}">
      <dgm:prSet phldrT="[Text]"/>
      <dgm:spPr/>
      <dgm:t>
        <a:bodyPr/>
        <a:lstStyle/>
        <a:p>
          <a:r>
            <a:rPr lang="en-US" dirty="0"/>
            <a:t>Transit, Commercial, or Personal</a:t>
          </a:r>
        </a:p>
      </dgm:t>
    </dgm:pt>
    <dgm:pt modelId="{8183EED6-7585-4BBA-B438-360B219A27CE}" type="parTrans" cxnId="{C0B6FC6F-CDE5-4352-84E3-84CE8BF56A9A}">
      <dgm:prSet/>
      <dgm:spPr/>
      <dgm:t>
        <a:bodyPr/>
        <a:lstStyle/>
        <a:p>
          <a:endParaRPr lang="en-US"/>
        </a:p>
      </dgm:t>
    </dgm:pt>
    <dgm:pt modelId="{CCB5C9B1-03FB-4BFC-91BE-2681E9227B1E}" type="sibTrans" cxnId="{C0B6FC6F-CDE5-4352-84E3-84CE8BF56A9A}">
      <dgm:prSet/>
      <dgm:spPr/>
      <dgm:t>
        <a:bodyPr/>
        <a:lstStyle/>
        <a:p>
          <a:endParaRPr lang="en-US"/>
        </a:p>
      </dgm:t>
    </dgm:pt>
    <dgm:pt modelId="{0F44B589-DD5A-4785-89A1-4C6987C0CC1C}">
      <dgm:prSet phldrT="[Text]"/>
      <dgm:spPr/>
      <dgm:t>
        <a:bodyPr/>
        <a:lstStyle/>
        <a:p>
          <a:r>
            <a:rPr lang="en-US" dirty="0"/>
            <a:t>Liability</a:t>
          </a:r>
        </a:p>
      </dgm:t>
    </dgm:pt>
    <dgm:pt modelId="{0F061FDE-842A-441A-9382-BECEDE3BE013}" type="parTrans" cxnId="{E13F69DF-1C8F-4CA5-A307-394D8AF8948D}">
      <dgm:prSet/>
      <dgm:spPr/>
      <dgm:t>
        <a:bodyPr/>
        <a:lstStyle/>
        <a:p>
          <a:endParaRPr lang="en-US"/>
        </a:p>
      </dgm:t>
    </dgm:pt>
    <dgm:pt modelId="{587AD46E-1B29-4448-8065-106DD59A779D}" type="sibTrans" cxnId="{E13F69DF-1C8F-4CA5-A307-394D8AF8948D}">
      <dgm:prSet/>
      <dgm:spPr/>
      <dgm:t>
        <a:bodyPr/>
        <a:lstStyle/>
        <a:p>
          <a:endParaRPr lang="en-US"/>
        </a:p>
      </dgm:t>
    </dgm:pt>
    <dgm:pt modelId="{7D667C57-6993-42D6-B73F-5EE14ABA1E48}">
      <dgm:prSet phldrT="[Text]"/>
      <dgm:spPr/>
      <dgm:t>
        <a:bodyPr/>
        <a:lstStyle/>
        <a:p>
          <a:r>
            <a:rPr lang="en-US" dirty="0"/>
            <a:t>Connected?</a:t>
          </a:r>
        </a:p>
      </dgm:t>
    </dgm:pt>
    <dgm:pt modelId="{815058C2-36AC-417C-A666-745208AFA7CF}" type="parTrans" cxnId="{E57D1A42-D394-4B70-A3F3-D3183B37834D}">
      <dgm:prSet/>
      <dgm:spPr/>
    </dgm:pt>
    <dgm:pt modelId="{6528B235-898D-4AC9-A4DF-DE71C8B4E4F7}" type="sibTrans" cxnId="{E57D1A42-D394-4B70-A3F3-D3183B37834D}">
      <dgm:prSet/>
      <dgm:spPr/>
    </dgm:pt>
    <dgm:pt modelId="{CE611EE1-E68F-4E1E-8F25-AAF9E567493D}" type="pres">
      <dgm:prSet presAssocID="{B29943DF-38F9-46F7-81C6-D18F570D1DCC}" presName="linear" presStyleCnt="0">
        <dgm:presLayoutVars>
          <dgm:animLvl val="lvl"/>
          <dgm:resizeHandles val="exact"/>
        </dgm:presLayoutVars>
      </dgm:prSet>
      <dgm:spPr/>
    </dgm:pt>
    <dgm:pt modelId="{91938EF6-6EEC-426B-9DF9-AE926F04D33A}" type="pres">
      <dgm:prSet presAssocID="{86E01105-2164-4917-9B99-BEB474FC911E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96C21988-B595-4164-B8B0-8CBAF9726FD0}" type="pres">
      <dgm:prSet presAssocID="{86E01105-2164-4917-9B99-BEB474FC911E}" presName="childText" presStyleLbl="revTx" presStyleIdx="0" presStyleCnt="5">
        <dgm:presLayoutVars>
          <dgm:bulletEnabled val="1"/>
        </dgm:presLayoutVars>
      </dgm:prSet>
      <dgm:spPr/>
    </dgm:pt>
    <dgm:pt modelId="{D4F782E2-DE9B-4622-AFD4-B52229872843}" type="pres">
      <dgm:prSet presAssocID="{C1F3A090-1863-4C45-AEBB-CD3F2BB3160E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61B4E8FB-5F48-48B5-AC1E-97A5D3F4B614}" type="pres">
      <dgm:prSet presAssocID="{C1F3A090-1863-4C45-AEBB-CD3F2BB3160E}" presName="childText" presStyleLbl="revTx" presStyleIdx="1" presStyleCnt="5">
        <dgm:presLayoutVars>
          <dgm:bulletEnabled val="1"/>
        </dgm:presLayoutVars>
      </dgm:prSet>
      <dgm:spPr/>
    </dgm:pt>
    <dgm:pt modelId="{B674DBAB-7572-4B71-8B47-D42CC6AA593B}" type="pres">
      <dgm:prSet presAssocID="{5434820E-5F00-475F-8690-CD51305137D9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8F6779B3-4FDA-4580-A8EC-D3D617E0167D}" type="pres">
      <dgm:prSet presAssocID="{5434820E-5F00-475F-8690-CD51305137D9}" presName="childText" presStyleLbl="revTx" presStyleIdx="2" presStyleCnt="5">
        <dgm:presLayoutVars>
          <dgm:bulletEnabled val="1"/>
        </dgm:presLayoutVars>
      </dgm:prSet>
      <dgm:spPr/>
    </dgm:pt>
    <dgm:pt modelId="{542C43DF-5097-4008-82E4-2F702B9F5EDC}" type="pres">
      <dgm:prSet presAssocID="{B3F35C17-D5C3-4E95-8953-9D87D8A7351B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A4807617-EF45-47C1-BEBB-116655A51C3C}" type="pres">
      <dgm:prSet presAssocID="{B3F35C17-D5C3-4E95-8953-9D87D8A7351B}" presName="childText" presStyleLbl="revTx" presStyleIdx="3" presStyleCnt="5">
        <dgm:presLayoutVars>
          <dgm:bulletEnabled val="1"/>
        </dgm:presLayoutVars>
      </dgm:prSet>
      <dgm:spPr/>
    </dgm:pt>
    <dgm:pt modelId="{5004256C-B9B5-43BF-8D01-BBD224CF238F}" type="pres">
      <dgm:prSet presAssocID="{4FA17722-FD7C-4FA7-B8C7-F36DE393E0E3}" presName="parentText" presStyleLbl="node1" presStyleIdx="4" presStyleCnt="5">
        <dgm:presLayoutVars>
          <dgm:chMax val="0"/>
          <dgm:bulletEnabled val="1"/>
        </dgm:presLayoutVars>
      </dgm:prSet>
      <dgm:spPr/>
    </dgm:pt>
    <dgm:pt modelId="{F86C348C-4DF2-45DB-AE39-3B2A4C6BBD5F}" type="pres">
      <dgm:prSet presAssocID="{4FA17722-FD7C-4FA7-B8C7-F36DE393E0E3}" presName="childText" presStyleLbl="revTx" presStyleIdx="4" presStyleCnt="5">
        <dgm:presLayoutVars>
          <dgm:bulletEnabled val="1"/>
        </dgm:presLayoutVars>
      </dgm:prSet>
      <dgm:spPr/>
    </dgm:pt>
  </dgm:ptLst>
  <dgm:cxnLst>
    <dgm:cxn modelId="{C6CA0115-5BBA-4E31-A994-FBDB39D94479}" srcId="{B29943DF-38F9-46F7-81C6-D18F570D1DCC}" destId="{4FA17722-FD7C-4FA7-B8C7-F36DE393E0E3}" srcOrd="4" destOrd="0" parTransId="{9CEB39BA-596B-4DB4-8B46-7591C30628CF}" sibTransId="{38F60F6E-DE8A-4199-BEB5-E3984065C94A}"/>
    <dgm:cxn modelId="{D38C8523-47E1-404D-B55D-32EEBC270A6B}" srcId="{C1F3A090-1863-4C45-AEBB-CD3F2BB3160E}" destId="{D3687536-4E85-4941-A1A5-1B8A51413E9C}" srcOrd="0" destOrd="0" parTransId="{F79489F0-08F5-4426-8A2A-93064B608233}" sibTransId="{6A634F2B-1613-45E4-926F-E6E333EF440F}"/>
    <dgm:cxn modelId="{DBE9E82D-1E7E-4BEF-B60A-166614A4ECEB}" srcId="{B29943DF-38F9-46F7-81C6-D18F570D1DCC}" destId="{C1F3A090-1863-4C45-AEBB-CD3F2BB3160E}" srcOrd="1" destOrd="0" parTransId="{7FD5E733-C78F-4D4F-9F50-ACC7B73378EB}" sibTransId="{9ACFE070-C85C-47A9-A97C-F11FD6D64E01}"/>
    <dgm:cxn modelId="{5B5AC12F-2C42-4175-99A1-0147848BDEBF}" type="presOf" srcId="{D3687536-4E85-4941-A1A5-1B8A51413E9C}" destId="{61B4E8FB-5F48-48B5-AC1E-97A5D3F4B614}" srcOrd="0" destOrd="0" presId="urn:microsoft.com/office/officeart/2005/8/layout/vList2"/>
    <dgm:cxn modelId="{7BBF923B-4DB7-455C-ADC1-B5EB0822FA4C}" type="presOf" srcId="{4FA17722-FD7C-4FA7-B8C7-F36DE393E0E3}" destId="{5004256C-B9B5-43BF-8D01-BBD224CF238F}" srcOrd="0" destOrd="0" presId="urn:microsoft.com/office/officeart/2005/8/layout/vList2"/>
    <dgm:cxn modelId="{E57D1A42-D394-4B70-A3F3-D3183B37834D}" srcId="{C1F3A090-1863-4C45-AEBB-CD3F2BB3160E}" destId="{7D667C57-6993-42D6-B73F-5EE14ABA1E48}" srcOrd="1" destOrd="0" parTransId="{815058C2-36AC-417C-A666-745208AFA7CF}" sibTransId="{6528B235-898D-4AC9-A4DF-DE71C8B4E4F7}"/>
    <dgm:cxn modelId="{77EC4B46-407D-4F9F-8ADE-729DF60110FB}" type="presOf" srcId="{C1F3A090-1863-4C45-AEBB-CD3F2BB3160E}" destId="{D4F782E2-DE9B-4622-AFD4-B52229872843}" srcOrd="0" destOrd="0" presId="urn:microsoft.com/office/officeart/2005/8/layout/vList2"/>
    <dgm:cxn modelId="{5E57BD66-6319-47BA-A87E-CA376806EEAD}" srcId="{B29943DF-38F9-46F7-81C6-D18F570D1DCC}" destId="{B3F35C17-D5C3-4E95-8953-9D87D8A7351B}" srcOrd="3" destOrd="0" parTransId="{73A3F4D5-A6D3-466A-AE06-D21C266F4F65}" sibTransId="{71C89CB6-70F7-4694-8A9A-D19FB1A7CB92}"/>
    <dgm:cxn modelId="{9DFCDE46-EDFB-4947-8EED-A62FEABD37C2}" type="presOf" srcId="{FCA883F0-BB36-4381-91E4-F34B43ECA52B}" destId="{A4807617-EF45-47C1-BEBB-116655A51C3C}" srcOrd="0" destOrd="1" presId="urn:microsoft.com/office/officeart/2005/8/layout/vList2"/>
    <dgm:cxn modelId="{E742EC4C-FCE3-4017-9A88-B53BE6420316}" type="presOf" srcId="{7D667C57-6993-42D6-B73F-5EE14ABA1E48}" destId="{61B4E8FB-5F48-48B5-AC1E-97A5D3F4B614}" srcOrd="0" destOrd="1" presId="urn:microsoft.com/office/officeart/2005/8/layout/vList2"/>
    <dgm:cxn modelId="{C0B6FC6F-CDE5-4352-84E3-84CE8BF56A9A}" srcId="{C1F3A090-1863-4C45-AEBB-CD3F2BB3160E}" destId="{5442F3AB-C0D8-4ABB-8E27-AF2B8C3BDCA0}" srcOrd="2" destOrd="0" parTransId="{8183EED6-7585-4BBA-B438-360B219A27CE}" sibTransId="{CCB5C9B1-03FB-4BFC-91BE-2681E9227B1E}"/>
    <dgm:cxn modelId="{44EC9B71-3F3B-4AF9-98B6-A7C42654F71F}" srcId="{B29943DF-38F9-46F7-81C6-D18F570D1DCC}" destId="{86E01105-2164-4917-9B99-BEB474FC911E}" srcOrd="0" destOrd="0" parTransId="{A734D730-7E8A-415C-A11D-12316873F96C}" sibTransId="{335886C6-CB75-4103-8460-81BFE8B27E36}"/>
    <dgm:cxn modelId="{8299707C-7452-406C-99BA-CB5B9CD8EB21}" type="presOf" srcId="{5AEE6E40-074D-46FA-A3D4-4188A348D041}" destId="{61B4E8FB-5F48-48B5-AC1E-97A5D3F4B614}" srcOrd="0" destOrd="3" presId="urn:microsoft.com/office/officeart/2005/8/layout/vList2"/>
    <dgm:cxn modelId="{B8933084-DF55-478B-8260-0CA58B960E0A}" srcId="{C1F3A090-1863-4C45-AEBB-CD3F2BB3160E}" destId="{5AEE6E40-074D-46FA-A3D4-4188A348D041}" srcOrd="3" destOrd="0" parTransId="{D9A6BD7C-7FD7-4C6F-822A-334039B1B3B5}" sibTransId="{6093BA00-3EEA-428B-83DA-DDD45231927A}"/>
    <dgm:cxn modelId="{1A059D8A-EBA5-4AFF-9976-1A976D2A2D1E}" type="presOf" srcId="{B3F35C17-D5C3-4E95-8953-9D87D8A7351B}" destId="{542C43DF-5097-4008-82E4-2F702B9F5EDC}" srcOrd="0" destOrd="0" presId="urn:microsoft.com/office/officeart/2005/8/layout/vList2"/>
    <dgm:cxn modelId="{64D7C98A-7486-4A6D-A3BC-3AAEBB79E9FE}" type="presOf" srcId="{A113308C-B0C6-4D5B-9328-E2FC0F62729C}" destId="{96C21988-B595-4164-B8B0-8CBAF9726FD0}" srcOrd="0" destOrd="0" presId="urn:microsoft.com/office/officeart/2005/8/layout/vList2"/>
    <dgm:cxn modelId="{6E5D7B96-3BC7-4745-928E-4A7BE15FB8E2}" srcId="{86E01105-2164-4917-9B99-BEB474FC911E}" destId="{A113308C-B0C6-4D5B-9328-E2FC0F62729C}" srcOrd="0" destOrd="0" parTransId="{A68AAFF7-A547-4190-B780-85B5654A4B0B}" sibTransId="{4388E859-F8F2-44EA-AB8E-046323257E35}"/>
    <dgm:cxn modelId="{F0C1329A-7C70-4A13-947E-876CE5B0AC8B}" type="presOf" srcId="{5434820E-5F00-475F-8690-CD51305137D9}" destId="{B674DBAB-7572-4B71-8B47-D42CC6AA593B}" srcOrd="0" destOrd="0" presId="urn:microsoft.com/office/officeart/2005/8/layout/vList2"/>
    <dgm:cxn modelId="{2FC6E89B-D24E-4719-A34E-14C85A18444D}" type="presOf" srcId="{F8BC1E5D-96BB-485A-A699-544E671B22F8}" destId="{A4807617-EF45-47C1-BEBB-116655A51C3C}" srcOrd="0" destOrd="0" presId="urn:microsoft.com/office/officeart/2005/8/layout/vList2"/>
    <dgm:cxn modelId="{E84498B0-9595-44C2-B098-69E1E6D99E84}" srcId="{B3F35C17-D5C3-4E95-8953-9D87D8A7351B}" destId="{FCA883F0-BB36-4381-91E4-F34B43ECA52B}" srcOrd="1" destOrd="0" parTransId="{BA962D58-2A44-4E85-8643-4764E531DD37}" sibTransId="{7E1F75B6-4D63-490D-B8DE-0D736A2E2DBF}"/>
    <dgm:cxn modelId="{200347B6-0EB2-4BD6-AB20-17FBC06AECEC}" type="presOf" srcId="{E3CB0BB9-0395-4FE9-8F9C-B1FC93126617}" destId="{96C21988-B595-4164-B8B0-8CBAF9726FD0}" srcOrd="0" destOrd="1" presId="urn:microsoft.com/office/officeart/2005/8/layout/vList2"/>
    <dgm:cxn modelId="{9746B5B6-18E8-4F69-AA84-06325EAFF65D}" type="presOf" srcId="{86E01105-2164-4917-9B99-BEB474FC911E}" destId="{91938EF6-6EEC-426B-9DF9-AE926F04D33A}" srcOrd="0" destOrd="0" presId="urn:microsoft.com/office/officeart/2005/8/layout/vList2"/>
    <dgm:cxn modelId="{BF712BB9-8ADF-48F8-AF6D-A2C2526F8783}" type="presOf" srcId="{0F44B589-DD5A-4785-89A1-4C6987C0CC1C}" destId="{8F6779B3-4FDA-4580-A8EC-D3D617E0167D}" srcOrd="0" destOrd="2" presId="urn:microsoft.com/office/officeart/2005/8/layout/vList2"/>
    <dgm:cxn modelId="{3E274BC1-AF7B-479E-A900-0DE655235D58}" srcId="{5434820E-5F00-475F-8690-CD51305137D9}" destId="{AD6B2426-B2AC-465C-B5D3-292931F6D431}" srcOrd="0" destOrd="0" parTransId="{03AB1091-ED89-4B5B-86EE-5E27308D1A85}" sibTransId="{D9750A8A-0D88-4347-B789-83D21DBC8FDA}"/>
    <dgm:cxn modelId="{CB5D33C4-9D2C-4D11-8F9D-AB058572AA0B}" srcId="{4FA17722-FD7C-4FA7-B8C7-F36DE393E0E3}" destId="{962A182A-5A49-4F0E-B63A-4517FFCB76EC}" srcOrd="0" destOrd="0" parTransId="{18B011DA-13A2-4F78-8D45-FB014C650E73}" sibTransId="{0BB8D96A-B462-476B-B7D7-C28E9193A439}"/>
    <dgm:cxn modelId="{C009FEC7-022C-48AF-9613-723F70CD3731}" srcId="{5434820E-5F00-475F-8690-CD51305137D9}" destId="{183AA4D0-E84A-47A7-A079-9CBF2D55B8AB}" srcOrd="1" destOrd="0" parTransId="{865F30AB-587B-4E1E-97CC-4ED246EEAC4E}" sibTransId="{003F34A7-5C1A-40DE-B101-E9835CFED916}"/>
    <dgm:cxn modelId="{C5D0E9CC-D64C-4033-8B42-FE67CEDF67F8}" srcId="{B29943DF-38F9-46F7-81C6-D18F570D1DCC}" destId="{5434820E-5F00-475F-8690-CD51305137D9}" srcOrd="2" destOrd="0" parTransId="{4C6F27A8-2666-4172-8952-D845B45BBA76}" sibTransId="{D8EA6115-0A0E-4621-BD29-C9A4FF89CD5E}"/>
    <dgm:cxn modelId="{914AB7D6-CD83-4CF7-AEDE-2907CEEDD7AA}" srcId="{B3F35C17-D5C3-4E95-8953-9D87D8A7351B}" destId="{F8BC1E5D-96BB-485A-A699-544E671B22F8}" srcOrd="0" destOrd="0" parTransId="{987EBB87-9F26-4B5F-B6E2-63C36DEA562F}" sibTransId="{4960EBC8-EFC6-41BB-8C21-FD70F8DBC7F9}"/>
    <dgm:cxn modelId="{25DD3BD9-DA85-49A0-9304-309AB2D69186}" type="presOf" srcId="{962A182A-5A49-4F0E-B63A-4517FFCB76EC}" destId="{F86C348C-4DF2-45DB-AE39-3B2A4C6BBD5F}" srcOrd="0" destOrd="0" presId="urn:microsoft.com/office/officeart/2005/8/layout/vList2"/>
    <dgm:cxn modelId="{E13F69DF-1C8F-4CA5-A307-394D8AF8948D}" srcId="{5434820E-5F00-475F-8690-CD51305137D9}" destId="{0F44B589-DD5A-4785-89A1-4C6987C0CC1C}" srcOrd="2" destOrd="0" parTransId="{0F061FDE-842A-441A-9382-BECEDE3BE013}" sibTransId="{587AD46E-1B29-4448-8065-106DD59A779D}"/>
    <dgm:cxn modelId="{CE8670E1-153D-4077-A60F-2E0266A8F463}" type="presOf" srcId="{B29943DF-38F9-46F7-81C6-D18F570D1DCC}" destId="{CE611EE1-E68F-4E1E-8F25-AAF9E567493D}" srcOrd="0" destOrd="0" presId="urn:microsoft.com/office/officeart/2005/8/layout/vList2"/>
    <dgm:cxn modelId="{7B7015F3-A84D-490B-8A29-F5F1F91F4511}" type="presOf" srcId="{183AA4D0-E84A-47A7-A079-9CBF2D55B8AB}" destId="{8F6779B3-4FDA-4580-A8EC-D3D617E0167D}" srcOrd="0" destOrd="1" presId="urn:microsoft.com/office/officeart/2005/8/layout/vList2"/>
    <dgm:cxn modelId="{BF0EEFFA-8D28-47DC-B2D1-8E436AA1BA67}" type="presOf" srcId="{AD6B2426-B2AC-465C-B5D3-292931F6D431}" destId="{8F6779B3-4FDA-4580-A8EC-D3D617E0167D}" srcOrd="0" destOrd="0" presId="urn:microsoft.com/office/officeart/2005/8/layout/vList2"/>
    <dgm:cxn modelId="{08578FFC-6884-44B0-9D22-AB64A9DF6AE2}" type="presOf" srcId="{5442F3AB-C0D8-4ABB-8E27-AF2B8C3BDCA0}" destId="{61B4E8FB-5F48-48B5-AC1E-97A5D3F4B614}" srcOrd="0" destOrd="2" presId="urn:microsoft.com/office/officeart/2005/8/layout/vList2"/>
    <dgm:cxn modelId="{54F596FC-D09D-4B50-8917-F113A5659CE1}" srcId="{86E01105-2164-4917-9B99-BEB474FC911E}" destId="{E3CB0BB9-0395-4FE9-8F9C-B1FC93126617}" srcOrd="1" destOrd="0" parTransId="{223C4817-27FD-432F-A2E4-4766F174DB19}" sibTransId="{4345A678-89FF-4133-AEDC-ADB8AD6B7863}"/>
    <dgm:cxn modelId="{91798AC8-FC05-474A-952D-F31893A7ABE1}" type="presParOf" srcId="{CE611EE1-E68F-4E1E-8F25-AAF9E567493D}" destId="{91938EF6-6EEC-426B-9DF9-AE926F04D33A}" srcOrd="0" destOrd="0" presId="urn:microsoft.com/office/officeart/2005/8/layout/vList2"/>
    <dgm:cxn modelId="{A35477E5-61BC-4C02-ABEB-64E9ADC0D1A1}" type="presParOf" srcId="{CE611EE1-E68F-4E1E-8F25-AAF9E567493D}" destId="{96C21988-B595-4164-B8B0-8CBAF9726FD0}" srcOrd="1" destOrd="0" presId="urn:microsoft.com/office/officeart/2005/8/layout/vList2"/>
    <dgm:cxn modelId="{BEB06FA6-7993-4948-81A0-ECB6EB96FBD9}" type="presParOf" srcId="{CE611EE1-E68F-4E1E-8F25-AAF9E567493D}" destId="{D4F782E2-DE9B-4622-AFD4-B52229872843}" srcOrd="2" destOrd="0" presId="urn:microsoft.com/office/officeart/2005/8/layout/vList2"/>
    <dgm:cxn modelId="{2279BC96-14D3-4C5B-87AC-D21BAE38FC34}" type="presParOf" srcId="{CE611EE1-E68F-4E1E-8F25-AAF9E567493D}" destId="{61B4E8FB-5F48-48B5-AC1E-97A5D3F4B614}" srcOrd="3" destOrd="0" presId="urn:microsoft.com/office/officeart/2005/8/layout/vList2"/>
    <dgm:cxn modelId="{EE661BB9-D5BC-4ADB-8D26-F4310445B737}" type="presParOf" srcId="{CE611EE1-E68F-4E1E-8F25-AAF9E567493D}" destId="{B674DBAB-7572-4B71-8B47-D42CC6AA593B}" srcOrd="4" destOrd="0" presId="urn:microsoft.com/office/officeart/2005/8/layout/vList2"/>
    <dgm:cxn modelId="{F5BB29AD-8807-4125-98A7-B08BFB7FC460}" type="presParOf" srcId="{CE611EE1-E68F-4E1E-8F25-AAF9E567493D}" destId="{8F6779B3-4FDA-4580-A8EC-D3D617E0167D}" srcOrd="5" destOrd="0" presId="urn:microsoft.com/office/officeart/2005/8/layout/vList2"/>
    <dgm:cxn modelId="{B80FFA19-7584-43BF-89FC-50FB7C2B4972}" type="presParOf" srcId="{CE611EE1-E68F-4E1E-8F25-AAF9E567493D}" destId="{542C43DF-5097-4008-82E4-2F702B9F5EDC}" srcOrd="6" destOrd="0" presId="urn:microsoft.com/office/officeart/2005/8/layout/vList2"/>
    <dgm:cxn modelId="{4299E772-A79B-41BB-9A5B-0D1799105DE1}" type="presParOf" srcId="{CE611EE1-E68F-4E1E-8F25-AAF9E567493D}" destId="{A4807617-EF45-47C1-BEBB-116655A51C3C}" srcOrd="7" destOrd="0" presId="urn:microsoft.com/office/officeart/2005/8/layout/vList2"/>
    <dgm:cxn modelId="{0C00FD4C-A136-4BBB-A6FC-F0A6EA56673D}" type="presParOf" srcId="{CE611EE1-E68F-4E1E-8F25-AAF9E567493D}" destId="{5004256C-B9B5-43BF-8D01-BBD224CF238F}" srcOrd="8" destOrd="0" presId="urn:microsoft.com/office/officeart/2005/8/layout/vList2"/>
    <dgm:cxn modelId="{820F9810-587D-4642-B693-288CE56D2FA8}" type="presParOf" srcId="{CE611EE1-E68F-4E1E-8F25-AAF9E567493D}" destId="{F86C348C-4DF2-45DB-AE39-3B2A4C6BBD5F}" srcOrd="9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B964D1F-21F8-4BBF-ADE1-B45A9110FFEA}" type="doc">
      <dgm:prSet loTypeId="urn:microsoft.com/office/officeart/2011/layout/TabList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939345C-A1F9-4A66-804C-39CEA9AEA414}">
      <dgm:prSet phldrT="[Text]"/>
      <dgm:spPr/>
      <dgm:t>
        <a:bodyPr/>
        <a:lstStyle/>
        <a:p>
          <a:r>
            <a:rPr lang="en-US" dirty="0"/>
            <a:t>Milestone #1</a:t>
          </a:r>
        </a:p>
      </dgm:t>
    </dgm:pt>
    <dgm:pt modelId="{337B7496-A614-4E6C-97AA-DB6191B870E4}" type="parTrans" cxnId="{98F33744-A486-45BA-A3E1-58D14BBACC80}">
      <dgm:prSet/>
      <dgm:spPr/>
      <dgm:t>
        <a:bodyPr/>
        <a:lstStyle/>
        <a:p>
          <a:endParaRPr lang="en-US"/>
        </a:p>
      </dgm:t>
    </dgm:pt>
    <dgm:pt modelId="{B97EBC86-230B-49FD-ADC4-833F41DD8489}" type="sibTrans" cxnId="{98F33744-A486-45BA-A3E1-58D14BBACC80}">
      <dgm:prSet/>
      <dgm:spPr/>
      <dgm:t>
        <a:bodyPr/>
        <a:lstStyle/>
        <a:p>
          <a:endParaRPr lang="en-US"/>
        </a:p>
      </dgm:t>
    </dgm:pt>
    <dgm:pt modelId="{D5A3B313-1D70-41C9-9C22-C788C2B947F2}">
      <dgm:prSet phldrT="[Text]"/>
      <dgm:spPr/>
      <dgm:t>
        <a:bodyPr/>
        <a:lstStyle/>
        <a:p>
          <a:r>
            <a:rPr lang="en-US" dirty="0"/>
            <a:t>Establish Performance and Design Objectives</a:t>
          </a:r>
        </a:p>
      </dgm:t>
    </dgm:pt>
    <dgm:pt modelId="{D6B7E57F-55C9-4EF9-BC34-0357EDD24A08}" type="parTrans" cxnId="{AB05627D-E741-462C-8908-A5368A8DD796}">
      <dgm:prSet/>
      <dgm:spPr/>
      <dgm:t>
        <a:bodyPr/>
        <a:lstStyle/>
        <a:p>
          <a:endParaRPr lang="en-US"/>
        </a:p>
      </dgm:t>
    </dgm:pt>
    <dgm:pt modelId="{7DDAD42F-30A4-494A-BDDE-A97164110A0F}" type="sibTrans" cxnId="{AB05627D-E741-462C-8908-A5368A8DD796}">
      <dgm:prSet/>
      <dgm:spPr/>
      <dgm:t>
        <a:bodyPr/>
        <a:lstStyle/>
        <a:p>
          <a:endParaRPr lang="en-US"/>
        </a:p>
      </dgm:t>
    </dgm:pt>
    <dgm:pt modelId="{AF3E1542-2F72-4DFF-AF08-332CBD0EBFF2}">
      <dgm:prSet phldrT="[Text]"/>
      <dgm:spPr/>
      <dgm:t>
        <a:bodyPr/>
        <a:lstStyle/>
        <a:p>
          <a:r>
            <a:rPr lang="en-US" dirty="0"/>
            <a:t>Milestone #2</a:t>
          </a:r>
        </a:p>
      </dgm:t>
    </dgm:pt>
    <dgm:pt modelId="{4FB067D7-F689-4393-9842-4B1CC5A930BD}" type="parTrans" cxnId="{5D4065EC-3953-4CBC-B759-3F6B50FCA6DC}">
      <dgm:prSet/>
      <dgm:spPr/>
      <dgm:t>
        <a:bodyPr/>
        <a:lstStyle/>
        <a:p>
          <a:endParaRPr lang="en-US"/>
        </a:p>
      </dgm:t>
    </dgm:pt>
    <dgm:pt modelId="{18132423-7BE9-492C-837B-67F2967B0CBE}" type="sibTrans" cxnId="{5D4065EC-3953-4CBC-B759-3F6B50FCA6DC}">
      <dgm:prSet/>
      <dgm:spPr/>
      <dgm:t>
        <a:bodyPr/>
        <a:lstStyle/>
        <a:p>
          <a:endParaRPr lang="en-US"/>
        </a:p>
      </dgm:t>
    </dgm:pt>
    <dgm:pt modelId="{1F6822D4-6D45-4A32-8BF6-793258B14E3C}">
      <dgm:prSet phldrT="[Text]"/>
      <dgm:spPr/>
      <dgm:t>
        <a:bodyPr/>
        <a:lstStyle/>
        <a:p>
          <a:r>
            <a:rPr lang="en-US" dirty="0"/>
            <a:t>Proof of Technical Feasibility (1997 Demo)</a:t>
          </a:r>
        </a:p>
      </dgm:t>
    </dgm:pt>
    <dgm:pt modelId="{9DF22B7E-720E-4325-9398-1E9A75E7C0FB}" type="parTrans" cxnId="{89AFD2B6-730B-4ED6-8685-294404EBCDB2}">
      <dgm:prSet/>
      <dgm:spPr/>
      <dgm:t>
        <a:bodyPr/>
        <a:lstStyle/>
        <a:p>
          <a:endParaRPr lang="en-US"/>
        </a:p>
      </dgm:t>
    </dgm:pt>
    <dgm:pt modelId="{31F58D42-9BAF-4B20-A3C2-4166726651D0}" type="sibTrans" cxnId="{89AFD2B6-730B-4ED6-8685-294404EBCDB2}">
      <dgm:prSet/>
      <dgm:spPr/>
      <dgm:t>
        <a:bodyPr/>
        <a:lstStyle/>
        <a:p>
          <a:endParaRPr lang="en-US"/>
        </a:p>
      </dgm:t>
    </dgm:pt>
    <dgm:pt modelId="{B257224E-CFA9-488A-9F2B-3723631B37E5}">
      <dgm:prSet phldrT="[Text]"/>
      <dgm:spPr/>
      <dgm:t>
        <a:bodyPr/>
        <a:lstStyle/>
        <a:p>
          <a:r>
            <a:rPr lang="en-US" dirty="0"/>
            <a:t>Milestone #3</a:t>
          </a:r>
        </a:p>
      </dgm:t>
    </dgm:pt>
    <dgm:pt modelId="{9B4FBF7F-BF67-4FF3-BD32-CD03B9C81C1D}" type="parTrans" cxnId="{49EA38D5-355F-4904-BAFF-DAB72B6C0FF4}">
      <dgm:prSet/>
      <dgm:spPr/>
      <dgm:t>
        <a:bodyPr/>
        <a:lstStyle/>
        <a:p>
          <a:endParaRPr lang="en-US"/>
        </a:p>
      </dgm:t>
    </dgm:pt>
    <dgm:pt modelId="{9D3FEA8E-F20C-4A9C-863B-E1B7551263E4}" type="sibTrans" cxnId="{49EA38D5-355F-4904-BAFF-DAB72B6C0FF4}">
      <dgm:prSet/>
      <dgm:spPr/>
      <dgm:t>
        <a:bodyPr/>
        <a:lstStyle/>
        <a:p>
          <a:endParaRPr lang="en-US"/>
        </a:p>
      </dgm:t>
    </dgm:pt>
    <dgm:pt modelId="{757E6195-7C3D-4E4F-A37E-B9652DE3D911}">
      <dgm:prSet phldrT="[Text]"/>
      <dgm:spPr/>
      <dgm:t>
        <a:bodyPr/>
        <a:lstStyle/>
        <a:p>
          <a:r>
            <a:rPr lang="en-US" dirty="0"/>
            <a:t>Identification and Description of Feasible AHS Concepts</a:t>
          </a:r>
        </a:p>
      </dgm:t>
    </dgm:pt>
    <dgm:pt modelId="{968EFF03-AB4F-4A25-BF4E-22270288E73F}" type="parTrans" cxnId="{520AB079-93B5-4AEE-A39A-A186A5178C7D}">
      <dgm:prSet/>
      <dgm:spPr/>
      <dgm:t>
        <a:bodyPr/>
        <a:lstStyle/>
        <a:p>
          <a:endParaRPr lang="en-US"/>
        </a:p>
      </dgm:t>
    </dgm:pt>
    <dgm:pt modelId="{483FB1A6-1447-44C2-8D7F-74C839007538}" type="sibTrans" cxnId="{520AB079-93B5-4AEE-A39A-A186A5178C7D}">
      <dgm:prSet/>
      <dgm:spPr/>
      <dgm:t>
        <a:bodyPr/>
        <a:lstStyle/>
        <a:p>
          <a:endParaRPr lang="en-US"/>
        </a:p>
      </dgm:t>
    </dgm:pt>
    <dgm:pt modelId="{0C8BAFB3-32F2-45D4-A3CE-C6E4942369CD}">
      <dgm:prSet phldrT="[Text]"/>
      <dgm:spPr/>
      <dgm:t>
        <a:bodyPr/>
        <a:lstStyle/>
        <a:p>
          <a:r>
            <a:rPr lang="en-US" dirty="0"/>
            <a:t>Milestone #4</a:t>
          </a:r>
        </a:p>
      </dgm:t>
    </dgm:pt>
    <dgm:pt modelId="{E9235F44-9693-46DE-B391-F7792507152A}" type="parTrans" cxnId="{1437FE1F-0477-4729-9A46-7B61B37C1419}">
      <dgm:prSet/>
      <dgm:spPr/>
      <dgm:t>
        <a:bodyPr/>
        <a:lstStyle/>
        <a:p>
          <a:endParaRPr lang="en-US"/>
        </a:p>
      </dgm:t>
    </dgm:pt>
    <dgm:pt modelId="{099394E9-5DD1-4FCF-9B06-58BB74DC12FC}" type="sibTrans" cxnId="{1437FE1F-0477-4729-9A46-7B61B37C1419}">
      <dgm:prSet/>
      <dgm:spPr/>
      <dgm:t>
        <a:bodyPr/>
        <a:lstStyle/>
        <a:p>
          <a:endParaRPr lang="en-US"/>
        </a:p>
      </dgm:t>
    </dgm:pt>
    <dgm:pt modelId="{4120DEC4-044B-46B2-8E8B-675C9D44CCB2}">
      <dgm:prSet phldrT="[Text]"/>
      <dgm:spPr/>
      <dgm:t>
        <a:bodyPr/>
        <a:lstStyle/>
        <a:p>
          <a:r>
            <a:rPr lang="en-US" dirty="0"/>
            <a:t>Milestone #5</a:t>
          </a:r>
        </a:p>
      </dgm:t>
    </dgm:pt>
    <dgm:pt modelId="{62FAF7E2-25C3-431F-A3EF-4CF87D01733C}" type="parTrans" cxnId="{0AE1B82C-0E51-4F71-9EDB-5517E1F479EA}">
      <dgm:prSet/>
      <dgm:spPr/>
      <dgm:t>
        <a:bodyPr/>
        <a:lstStyle/>
        <a:p>
          <a:endParaRPr lang="en-US"/>
        </a:p>
      </dgm:t>
    </dgm:pt>
    <dgm:pt modelId="{7F84C2EA-C8F8-451A-A105-F14C7F0121CF}" type="sibTrans" cxnId="{0AE1B82C-0E51-4F71-9EDB-5517E1F479EA}">
      <dgm:prSet/>
      <dgm:spPr/>
      <dgm:t>
        <a:bodyPr/>
        <a:lstStyle/>
        <a:p>
          <a:endParaRPr lang="en-US"/>
        </a:p>
      </dgm:t>
    </dgm:pt>
    <dgm:pt modelId="{C6B1C96C-9720-4D31-A4A7-2D76E58AB31A}">
      <dgm:prSet phldrT="[Text]"/>
      <dgm:spPr/>
      <dgm:t>
        <a:bodyPr/>
        <a:lstStyle/>
        <a:p>
          <a:r>
            <a:rPr lang="en-US" dirty="0"/>
            <a:t>Milestone #6</a:t>
          </a:r>
        </a:p>
      </dgm:t>
    </dgm:pt>
    <dgm:pt modelId="{C03A88B3-0CDF-4D2F-B44F-74AAF8239938}" type="parTrans" cxnId="{22C2D6BD-6FA7-4FEA-B9AD-BD61DF72248F}">
      <dgm:prSet/>
      <dgm:spPr/>
      <dgm:t>
        <a:bodyPr/>
        <a:lstStyle/>
        <a:p>
          <a:endParaRPr lang="en-US"/>
        </a:p>
      </dgm:t>
    </dgm:pt>
    <dgm:pt modelId="{84511CBF-2975-4E27-ABFF-3B4E451F9B92}" type="sibTrans" cxnId="{22C2D6BD-6FA7-4FEA-B9AD-BD61DF72248F}">
      <dgm:prSet/>
      <dgm:spPr/>
      <dgm:t>
        <a:bodyPr/>
        <a:lstStyle/>
        <a:p>
          <a:endParaRPr lang="en-US"/>
        </a:p>
      </dgm:t>
    </dgm:pt>
    <dgm:pt modelId="{A70EBF8D-2F16-4453-A625-2BC40A4AA26F}">
      <dgm:prSet phldrT="[Text]"/>
      <dgm:spPr/>
      <dgm:t>
        <a:bodyPr/>
        <a:lstStyle/>
        <a:p>
          <a:r>
            <a:rPr lang="en-US" dirty="0"/>
            <a:t>Selection of Preferred AHS Configuration</a:t>
          </a:r>
        </a:p>
      </dgm:t>
    </dgm:pt>
    <dgm:pt modelId="{327D6327-0FAF-4037-9C9A-3D3E1DC85F52}" type="parTrans" cxnId="{C91F8380-F6A2-4DC9-AB3A-579D46198AF9}">
      <dgm:prSet/>
      <dgm:spPr/>
      <dgm:t>
        <a:bodyPr/>
        <a:lstStyle/>
        <a:p>
          <a:endParaRPr lang="en-US"/>
        </a:p>
      </dgm:t>
    </dgm:pt>
    <dgm:pt modelId="{F5BE2267-25A9-42E1-9702-F9B01B8903B9}" type="sibTrans" cxnId="{C91F8380-F6A2-4DC9-AB3A-579D46198AF9}">
      <dgm:prSet/>
      <dgm:spPr/>
      <dgm:t>
        <a:bodyPr/>
        <a:lstStyle/>
        <a:p>
          <a:endParaRPr lang="en-US"/>
        </a:p>
      </dgm:t>
    </dgm:pt>
    <dgm:pt modelId="{0B4B3BFE-3FBA-4AE3-B119-7858388666B4}">
      <dgm:prSet phldrT="[Text]"/>
      <dgm:spPr/>
      <dgm:t>
        <a:bodyPr/>
        <a:lstStyle/>
        <a:p>
          <a:r>
            <a:rPr lang="en-US" dirty="0"/>
            <a:t>Completion of Prototype Testing</a:t>
          </a:r>
        </a:p>
      </dgm:t>
    </dgm:pt>
    <dgm:pt modelId="{3B87D205-B398-4361-A06E-BDEEEF0DF829}" type="parTrans" cxnId="{CAA54F4E-7692-48BE-B845-CECDD669F42A}">
      <dgm:prSet/>
      <dgm:spPr/>
      <dgm:t>
        <a:bodyPr/>
        <a:lstStyle/>
        <a:p>
          <a:endParaRPr lang="en-US"/>
        </a:p>
      </dgm:t>
    </dgm:pt>
    <dgm:pt modelId="{DC8B947D-F85C-405E-8C3B-97EED705B57D}" type="sibTrans" cxnId="{CAA54F4E-7692-48BE-B845-CECDD669F42A}">
      <dgm:prSet/>
      <dgm:spPr/>
      <dgm:t>
        <a:bodyPr/>
        <a:lstStyle/>
        <a:p>
          <a:endParaRPr lang="en-US"/>
        </a:p>
      </dgm:t>
    </dgm:pt>
    <dgm:pt modelId="{7C230AAC-714D-486D-BD07-80044C7620E7}">
      <dgm:prSet phldrT="[Text]"/>
      <dgm:spPr/>
      <dgm:t>
        <a:bodyPr/>
        <a:lstStyle/>
        <a:p>
          <a:r>
            <a:rPr lang="en-US" dirty="0"/>
            <a:t>Completion of System and Supporting Documentation</a:t>
          </a:r>
        </a:p>
      </dgm:t>
    </dgm:pt>
    <dgm:pt modelId="{4A068C6B-1572-47FC-9145-D1B58BE0EDC3}" type="parTrans" cxnId="{BFF539C9-60EE-47C8-AA9B-A5D4B73B7323}">
      <dgm:prSet/>
      <dgm:spPr/>
      <dgm:t>
        <a:bodyPr/>
        <a:lstStyle/>
        <a:p>
          <a:endParaRPr lang="en-US"/>
        </a:p>
      </dgm:t>
    </dgm:pt>
    <dgm:pt modelId="{74E595C4-C194-4FBA-98A7-82CCD9B970CA}" type="sibTrans" cxnId="{BFF539C9-60EE-47C8-AA9B-A5D4B73B7323}">
      <dgm:prSet/>
      <dgm:spPr/>
      <dgm:t>
        <a:bodyPr/>
        <a:lstStyle/>
        <a:p>
          <a:endParaRPr lang="en-US"/>
        </a:p>
      </dgm:t>
    </dgm:pt>
    <dgm:pt modelId="{3B8BA154-5F40-4885-B771-E3EFAAA0644E}">
      <dgm:prSet phldrT="[Text]"/>
      <dgm:spPr/>
      <dgm:t>
        <a:bodyPr/>
        <a:lstStyle/>
        <a:p>
          <a:endParaRPr lang="en-US" dirty="0"/>
        </a:p>
      </dgm:t>
    </dgm:pt>
    <dgm:pt modelId="{3679EF4C-7985-4525-A065-0DE3E7E7FDFF}" type="parTrans" cxnId="{2A96B0F0-4EC6-49C2-A1B6-C1D72B6EF602}">
      <dgm:prSet/>
      <dgm:spPr/>
      <dgm:t>
        <a:bodyPr/>
        <a:lstStyle/>
        <a:p>
          <a:endParaRPr lang="en-US"/>
        </a:p>
      </dgm:t>
    </dgm:pt>
    <dgm:pt modelId="{9A9E6F30-6B5C-43A7-BD1E-A3B797D1790D}" type="sibTrans" cxnId="{2A96B0F0-4EC6-49C2-A1B6-C1D72B6EF602}">
      <dgm:prSet/>
      <dgm:spPr/>
      <dgm:t>
        <a:bodyPr/>
        <a:lstStyle/>
        <a:p>
          <a:endParaRPr lang="en-US"/>
        </a:p>
      </dgm:t>
    </dgm:pt>
    <dgm:pt modelId="{F1DAAE5E-8239-4130-A115-E53AED46525A}">
      <dgm:prSet phldrT="[Text]"/>
      <dgm:spPr/>
      <dgm:t>
        <a:bodyPr/>
        <a:lstStyle/>
        <a:p>
          <a:endParaRPr lang="en-US" dirty="0"/>
        </a:p>
      </dgm:t>
    </dgm:pt>
    <dgm:pt modelId="{85804BC2-1E35-4C19-8067-6E958A29F05E}" type="parTrans" cxnId="{8D5E3E13-8723-452D-A6A2-DB994F84428E}">
      <dgm:prSet/>
      <dgm:spPr/>
      <dgm:t>
        <a:bodyPr/>
        <a:lstStyle/>
        <a:p>
          <a:endParaRPr lang="en-US"/>
        </a:p>
      </dgm:t>
    </dgm:pt>
    <dgm:pt modelId="{07FD7FD7-5C98-45B6-AC9D-ECE75BAF54B1}" type="sibTrans" cxnId="{8D5E3E13-8723-452D-A6A2-DB994F84428E}">
      <dgm:prSet/>
      <dgm:spPr/>
      <dgm:t>
        <a:bodyPr/>
        <a:lstStyle/>
        <a:p>
          <a:endParaRPr lang="en-US"/>
        </a:p>
      </dgm:t>
    </dgm:pt>
    <dgm:pt modelId="{3D4D4FDB-1F3B-4570-87D3-D7D9BE53E42E}">
      <dgm:prSet phldrT="[Text]"/>
      <dgm:spPr/>
      <dgm:t>
        <a:bodyPr/>
        <a:lstStyle/>
        <a:p>
          <a:endParaRPr lang="en-US" dirty="0"/>
        </a:p>
      </dgm:t>
    </dgm:pt>
    <dgm:pt modelId="{19D0B70E-2A79-4BE5-9E5E-98AACAFEE3CA}" type="parTrans" cxnId="{F6E82BAB-A070-47ED-8035-1F5F18587FB4}">
      <dgm:prSet/>
      <dgm:spPr/>
      <dgm:t>
        <a:bodyPr/>
        <a:lstStyle/>
        <a:p>
          <a:endParaRPr lang="en-US"/>
        </a:p>
      </dgm:t>
    </dgm:pt>
    <dgm:pt modelId="{4EE0130E-4273-4A81-B0E1-DF74B01020C6}" type="sibTrans" cxnId="{F6E82BAB-A070-47ED-8035-1F5F18587FB4}">
      <dgm:prSet/>
      <dgm:spPr/>
      <dgm:t>
        <a:bodyPr/>
        <a:lstStyle/>
        <a:p>
          <a:endParaRPr lang="en-US"/>
        </a:p>
      </dgm:t>
    </dgm:pt>
    <dgm:pt modelId="{419FB33D-79E2-4927-BD85-951F39910EF8}">
      <dgm:prSet phldrT="[Text]"/>
      <dgm:spPr/>
      <dgm:t>
        <a:bodyPr/>
        <a:lstStyle/>
        <a:p>
          <a:endParaRPr lang="en-US" dirty="0"/>
        </a:p>
      </dgm:t>
    </dgm:pt>
    <dgm:pt modelId="{776FFB26-A503-4778-9754-8F8A7333ADCE}" type="parTrans" cxnId="{5087BA39-1A24-483A-8439-EC4FAE4748DA}">
      <dgm:prSet/>
      <dgm:spPr/>
      <dgm:t>
        <a:bodyPr/>
        <a:lstStyle/>
        <a:p>
          <a:endParaRPr lang="en-US"/>
        </a:p>
      </dgm:t>
    </dgm:pt>
    <dgm:pt modelId="{AE50F79B-D61F-4B5B-A43F-42D33E024753}" type="sibTrans" cxnId="{5087BA39-1A24-483A-8439-EC4FAE4748DA}">
      <dgm:prSet/>
      <dgm:spPr/>
      <dgm:t>
        <a:bodyPr/>
        <a:lstStyle/>
        <a:p>
          <a:endParaRPr lang="en-US"/>
        </a:p>
      </dgm:t>
    </dgm:pt>
    <dgm:pt modelId="{0ABB9F5A-1914-4999-AF46-AD5AB9F145D1}">
      <dgm:prSet phldrT="[Text]"/>
      <dgm:spPr/>
      <dgm:t>
        <a:bodyPr/>
        <a:lstStyle/>
        <a:p>
          <a:endParaRPr lang="en-US" dirty="0"/>
        </a:p>
      </dgm:t>
    </dgm:pt>
    <dgm:pt modelId="{9AECDBA2-BAA2-4F73-AEDA-7F8F698CDDE4}" type="parTrans" cxnId="{58FA8550-7BD4-4607-9FA0-BE5EB7D6E940}">
      <dgm:prSet/>
      <dgm:spPr/>
      <dgm:t>
        <a:bodyPr/>
        <a:lstStyle/>
        <a:p>
          <a:endParaRPr lang="en-US"/>
        </a:p>
      </dgm:t>
    </dgm:pt>
    <dgm:pt modelId="{C6D17D2D-1006-4FCB-AF5C-51C585A4F4B1}" type="sibTrans" cxnId="{58FA8550-7BD4-4607-9FA0-BE5EB7D6E940}">
      <dgm:prSet/>
      <dgm:spPr/>
      <dgm:t>
        <a:bodyPr/>
        <a:lstStyle/>
        <a:p>
          <a:endParaRPr lang="en-US"/>
        </a:p>
      </dgm:t>
    </dgm:pt>
    <dgm:pt modelId="{97684193-0ED4-449C-90B8-3B02E7121BFE}" type="pres">
      <dgm:prSet presAssocID="{8B964D1F-21F8-4BBF-ADE1-B45A9110FFEA}" presName="Name0" presStyleCnt="0">
        <dgm:presLayoutVars>
          <dgm:chMax/>
          <dgm:chPref val="3"/>
          <dgm:dir/>
          <dgm:animOne val="branch"/>
          <dgm:animLvl val="lvl"/>
        </dgm:presLayoutVars>
      </dgm:prSet>
      <dgm:spPr/>
    </dgm:pt>
    <dgm:pt modelId="{93ADC239-1C0B-49EC-B5BB-45DC4AFD17E2}" type="pres">
      <dgm:prSet presAssocID="{F939345C-A1F9-4A66-804C-39CEA9AEA414}" presName="composite" presStyleCnt="0"/>
      <dgm:spPr/>
    </dgm:pt>
    <dgm:pt modelId="{52FAEB16-C441-4683-B130-B62E63747454}" type="pres">
      <dgm:prSet presAssocID="{F939345C-A1F9-4A66-804C-39CEA9AEA414}" presName="FirstChild" presStyleLbl="revTx" presStyleIdx="0" presStyleCnt="11">
        <dgm:presLayoutVars>
          <dgm:chMax val="0"/>
          <dgm:chPref val="0"/>
          <dgm:bulletEnabled val="1"/>
        </dgm:presLayoutVars>
      </dgm:prSet>
      <dgm:spPr/>
    </dgm:pt>
    <dgm:pt modelId="{CEC91C8C-A960-4284-B264-989C7145BB09}" type="pres">
      <dgm:prSet presAssocID="{F939345C-A1F9-4A66-804C-39CEA9AEA414}" presName="Parent" presStyleLbl="alignNode1" presStyleIdx="0" presStyleCnt="6">
        <dgm:presLayoutVars>
          <dgm:chMax val="3"/>
          <dgm:chPref val="3"/>
          <dgm:bulletEnabled val="1"/>
        </dgm:presLayoutVars>
      </dgm:prSet>
      <dgm:spPr/>
    </dgm:pt>
    <dgm:pt modelId="{30C2D10A-B3A4-4058-97CE-74E1E054B625}" type="pres">
      <dgm:prSet presAssocID="{F939345C-A1F9-4A66-804C-39CEA9AEA414}" presName="Accent" presStyleLbl="parChTrans1D1" presStyleIdx="0" presStyleCnt="6"/>
      <dgm:spPr/>
    </dgm:pt>
    <dgm:pt modelId="{62FD6004-2996-4093-A18F-9349DA0A3441}" type="pres">
      <dgm:prSet presAssocID="{F939345C-A1F9-4A66-804C-39CEA9AEA414}" presName="Child" presStyleLbl="revTx" presStyleIdx="1" presStyleCnt="11">
        <dgm:presLayoutVars>
          <dgm:chMax val="0"/>
          <dgm:chPref val="0"/>
          <dgm:bulletEnabled val="1"/>
        </dgm:presLayoutVars>
      </dgm:prSet>
      <dgm:spPr/>
    </dgm:pt>
    <dgm:pt modelId="{1FF85701-94B2-438B-9492-35F620C205B9}" type="pres">
      <dgm:prSet presAssocID="{B97EBC86-230B-49FD-ADC4-833F41DD8489}" presName="sibTrans" presStyleCnt="0"/>
      <dgm:spPr/>
    </dgm:pt>
    <dgm:pt modelId="{B6E04554-E449-4186-AD91-A10EC4CC726A}" type="pres">
      <dgm:prSet presAssocID="{AF3E1542-2F72-4DFF-AF08-332CBD0EBFF2}" presName="composite" presStyleCnt="0"/>
      <dgm:spPr/>
    </dgm:pt>
    <dgm:pt modelId="{5BAB2B3C-80F4-4564-888E-4D57C0A1D8AE}" type="pres">
      <dgm:prSet presAssocID="{AF3E1542-2F72-4DFF-AF08-332CBD0EBFF2}" presName="FirstChild" presStyleLbl="revTx" presStyleIdx="2" presStyleCnt="11">
        <dgm:presLayoutVars>
          <dgm:chMax val="0"/>
          <dgm:chPref val="0"/>
          <dgm:bulletEnabled val="1"/>
        </dgm:presLayoutVars>
      </dgm:prSet>
      <dgm:spPr/>
    </dgm:pt>
    <dgm:pt modelId="{D32F059E-5A95-4532-BE3E-29D33F1A3E3D}" type="pres">
      <dgm:prSet presAssocID="{AF3E1542-2F72-4DFF-AF08-332CBD0EBFF2}" presName="Parent" presStyleLbl="alignNode1" presStyleIdx="1" presStyleCnt="6">
        <dgm:presLayoutVars>
          <dgm:chMax val="3"/>
          <dgm:chPref val="3"/>
          <dgm:bulletEnabled val="1"/>
        </dgm:presLayoutVars>
      </dgm:prSet>
      <dgm:spPr/>
    </dgm:pt>
    <dgm:pt modelId="{DED357F3-D626-4371-A31A-D52137B6C474}" type="pres">
      <dgm:prSet presAssocID="{AF3E1542-2F72-4DFF-AF08-332CBD0EBFF2}" presName="Accent" presStyleLbl="parChTrans1D1" presStyleIdx="1" presStyleCnt="6"/>
      <dgm:spPr/>
    </dgm:pt>
    <dgm:pt modelId="{B149DD97-4376-4D4E-ABD6-4D5A37BA5614}" type="pres">
      <dgm:prSet presAssocID="{AF3E1542-2F72-4DFF-AF08-332CBD0EBFF2}" presName="Child" presStyleLbl="revTx" presStyleIdx="3" presStyleCnt="11">
        <dgm:presLayoutVars>
          <dgm:chMax val="0"/>
          <dgm:chPref val="0"/>
          <dgm:bulletEnabled val="1"/>
        </dgm:presLayoutVars>
      </dgm:prSet>
      <dgm:spPr/>
    </dgm:pt>
    <dgm:pt modelId="{8AAC59F9-7ADB-4627-9E07-7928A69815B1}" type="pres">
      <dgm:prSet presAssocID="{18132423-7BE9-492C-837B-67F2967B0CBE}" presName="sibTrans" presStyleCnt="0"/>
      <dgm:spPr/>
    </dgm:pt>
    <dgm:pt modelId="{97B28A4D-014D-4B67-84F6-2DAF4368D2BC}" type="pres">
      <dgm:prSet presAssocID="{B257224E-CFA9-488A-9F2B-3723631B37E5}" presName="composite" presStyleCnt="0"/>
      <dgm:spPr/>
    </dgm:pt>
    <dgm:pt modelId="{609D79F9-36A7-4922-9F35-D6A40AABCF18}" type="pres">
      <dgm:prSet presAssocID="{B257224E-CFA9-488A-9F2B-3723631B37E5}" presName="FirstChild" presStyleLbl="revTx" presStyleIdx="4" presStyleCnt="11">
        <dgm:presLayoutVars>
          <dgm:chMax val="0"/>
          <dgm:chPref val="0"/>
          <dgm:bulletEnabled val="1"/>
        </dgm:presLayoutVars>
      </dgm:prSet>
      <dgm:spPr/>
    </dgm:pt>
    <dgm:pt modelId="{111032AE-1D70-4D25-B34C-CEF0B761C604}" type="pres">
      <dgm:prSet presAssocID="{B257224E-CFA9-488A-9F2B-3723631B37E5}" presName="Parent" presStyleLbl="alignNode1" presStyleIdx="2" presStyleCnt="6">
        <dgm:presLayoutVars>
          <dgm:chMax val="3"/>
          <dgm:chPref val="3"/>
          <dgm:bulletEnabled val="1"/>
        </dgm:presLayoutVars>
      </dgm:prSet>
      <dgm:spPr/>
    </dgm:pt>
    <dgm:pt modelId="{D13E452F-907A-4C39-AB64-65C2594C9482}" type="pres">
      <dgm:prSet presAssocID="{B257224E-CFA9-488A-9F2B-3723631B37E5}" presName="Accent" presStyleLbl="parChTrans1D1" presStyleIdx="2" presStyleCnt="6"/>
      <dgm:spPr/>
    </dgm:pt>
    <dgm:pt modelId="{380F0B2F-94AC-496F-9783-89541FC0A83C}" type="pres">
      <dgm:prSet presAssocID="{B257224E-CFA9-488A-9F2B-3723631B37E5}" presName="Child" presStyleLbl="revTx" presStyleIdx="5" presStyleCnt="11">
        <dgm:presLayoutVars>
          <dgm:chMax val="0"/>
          <dgm:chPref val="0"/>
          <dgm:bulletEnabled val="1"/>
        </dgm:presLayoutVars>
      </dgm:prSet>
      <dgm:spPr/>
    </dgm:pt>
    <dgm:pt modelId="{4A371531-CE64-4E7C-AC73-8F4DEA1F08F7}" type="pres">
      <dgm:prSet presAssocID="{9D3FEA8E-F20C-4A9C-863B-E1B7551263E4}" presName="sibTrans" presStyleCnt="0"/>
      <dgm:spPr/>
    </dgm:pt>
    <dgm:pt modelId="{D1486AE9-339F-40A1-A435-11F2E8BB0412}" type="pres">
      <dgm:prSet presAssocID="{0C8BAFB3-32F2-45D4-A3CE-C6E4942369CD}" presName="composite" presStyleCnt="0"/>
      <dgm:spPr/>
    </dgm:pt>
    <dgm:pt modelId="{1A6FBEFE-2795-4536-A850-9A4F8F4A4C10}" type="pres">
      <dgm:prSet presAssocID="{0C8BAFB3-32F2-45D4-A3CE-C6E4942369CD}" presName="FirstChild" presStyleLbl="revTx" presStyleIdx="6" presStyleCnt="11">
        <dgm:presLayoutVars>
          <dgm:chMax val="0"/>
          <dgm:chPref val="0"/>
          <dgm:bulletEnabled val="1"/>
        </dgm:presLayoutVars>
      </dgm:prSet>
      <dgm:spPr/>
    </dgm:pt>
    <dgm:pt modelId="{0B1E739B-3F91-4992-B845-435E3BBAE8FB}" type="pres">
      <dgm:prSet presAssocID="{0C8BAFB3-32F2-45D4-A3CE-C6E4942369CD}" presName="Parent" presStyleLbl="alignNode1" presStyleIdx="3" presStyleCnt="6">
        <dgm:presLayoutVars>
          <dgm:chMax val="3"/>
          <dgm:chPref val="3"/>
          <dgm:bulletEnabled val="1"/>
        </dgm:presLayoutVars>
      </dgm:prSet>
      <dgm:spPr/>
    </dgm:pt>
    <dgm:pt modelId="{1C4C7545-E563-461C-A3F0-D1D56909136D}" type="pres">
      <dgm:prSet presAssocID="{0C8BAFB3-32F2-45D4-A3CE-C6E4942369CD}" presName="Accent" presStyleLbl="parChTrans1D1" presStyleIdx="3" presStyleCnt="6"/>
      <dgm:spPr/>
    </dgm:pt>
    <dgm:pt modelId="{65289B13-FF48-401C-9560-D6717FBF230A}" type="pres">
      <dgm:prSet presAssocID="{0C8BAFB3-32F2-45D4-A3CE-C6E4942369CD}" presName="Child" presStyleLbl="revTx" presStyleIdx="7" presStyleCnt="11">
        <dgm:presLayoutVars>
          <dgm:chMax val="0"/>
          <dgm:chPref val="0"/>
          <dgm:bulletEnabled val="1"/>
        </dgm:presLayoutVars>
      </dgm:prSet>
      <dgm:spPr/>
    </dgm:pt>
    <dgm:pt modelId="{810CAD57-902C-4834-98F2-C24A8DC09C47}" type="pres">
      <dgm:prSet presAssocID="{099394E9-5DD1-4FCF-9B06-58BB74DC12FC}" presName="sibTrans" presStyleCnt="0"/>
      <dgm:spPr/>
    </dgm:pt>
    <dgm:pt modelId="{93340FAE-C3DB-4DAB-A158-AD81B1E921E2}" type="pres">
      <dgm:prSet presAssocID="{4120DEC4-044B-46B2-8E8B-675C9D44CCB2}" presName="composite" presStyleCnt="0"/>
      <dgm:spPr/>
    </dgm:pt>
    <dgm:pt modelId="{001CC198-0A41-4845-AA1D-79E5F3B55D4E}" type="pres">
      <dgm:prSet presAssocID="{4120DEC4-044B-46B2-8E8B-675C9D44CCB2}" presName="FirstChild" presStyleLbl="revTx" presStyleIdx="8" presStyleCnt="11">
        <dgm:presLayoutVars>
          <dgm:chMax val="0"/>
          <dgm:chPref val="0"/>
          <dgm:bulletEnabled val="1"/>
        </dgm:presLayoutVars>
      </dgm:prSet>
      <dgm:spPr/>
    </dgm:pt>
    <dgm:pt modelId="{443D7D04-FB79-45C0-BF34-28A34FDFDE4A}" type="pres">
      <dgm:prSet presAssocID="{4120DEC4-044B-46B2-8E8B-675C9D44CCB2}" presName="Parent" presStyleLbl="alignNode1" presStyleIdx="4" presStyleCnt="6">
        <dgm:presLayoutVars>
          <dgm:chMax val="3"/>
          <dgm:chPref val="3"/>
          <dgm:bulletEnabled val="1"/>
        </dgm:presLayoutVars>
      </dgm:prSet>
      <dgm:spPr/>
    </dgm:pt>
    <dgm:pt modelId="{8B74B964-3AE5-4737-9A5F-75AB6513ACDC}" type="pres">
      <dgm:prSet presAssocID="{4120DEC4-044B-46B2-8E8B-675C9D44CCB2}" presName="Accent" presStyleLbl="parChTrans1D1" presStyleIdx="4" presStyleCnt="6"/>
      <dgm:spPr/>
    </dgm:pt>
    <dgm:pt modelId="{A50FC50B-1E3F-4B4B-8032-5421726FE24D}" type="pres">
      <dgm:prSet presAssocID="{4120DEC4-044B-46B2-8E8B-675C9D44CCB2}" presName="Child" presStyleLbl="revTx" presStyleIdx="9" presStyleCnt="11">
        <dgm:presLayoutVars>
          <dgm:chMax val="0"/>
          <dgm:chPref val="0"/>
          <dgm:bulletEnabled val="1"/>
        </dgm:presLayoutVars>
      </dgm:prSet>
      <dgm:spPr/>
    </dgm:pt>
    <dgm:pt modelId="{B6469639-3285-4AA6-B73D-A898209107B9}" type="pres">
      <dgm:prSet presAssocID="{7F84C2EA-C8F8-451A-A105-F14C7F0121CF}" presName="sibTrans" presStyleCnt="0"/>
      <dgm:spPr/>
    </dgm:pt>
    <dgm:pt modelId="{6C3466B3-AFB9-4464-B658-70EA069C2BDB}" type="pres">
      <dgm:prSet presAssocID="{C6B1C96C-9720-4D31-A4A7-2D76E58AB31A}" presName="composite" presStyleCnt="0"/>
      <dgm:spPr/>
    </dgm:pt>
    <dgm:pt modelId="{0C099AE4-4ADA-47D9-98C7-BD9B717D8AB5}" type="pres">
      <dgm:prSet presAssocID="{C6B1C96C-9720-4D31-A4A7-2D76E58AB31A}" presName="FirstChild" presStyleLbl="revTx" presStyleIdx="10" presStyleCnt="11">
        <dgm:presLayoutVars>
          <dgm:chMax val="0"/>
          <dgm:chPref val="0"/>
          <dgm:bulletEnabled val="1"/>
        </dgm:presLayoutVars>
      </dgm:prSet>
      <dgm:spPr/>
    </dgm:pt>
    <dgm:pt modelId="{6905C96D-A026-41B9-B44C-5076CE07B59E}" type="pres">
      <dgm:prSet presAssocID="{C6B1C96C-9720-4D31-A4A7-2D76E58AB31A}" presName="Parent" presStyleLbl="alignNode1" presStyleIdx="5" presStyleCnt="6">
        <dgm:presLayoutVars>
          <dgm:chMax val="3"/>
          <dgm:chPref val="3"/>
          <dgm:bulletEnabled val="1"/>
        </dgm:presLayoutVars>
      </dgm:prSet>
      <dgm:spPr/>
    </dgm:pt>
    <dgm:pt modelId="{53039486-C9D5-4B9C-AC6D-C07F2BE509C3}" type="pres">
      <dgm:prSet presAssocID="{C6B1C96C-9720-4D31-A4A7-2D76E58AB31A}" presName="Accent" presStyleLbl="parChTrans1D1" presStyleIdx="5" presStyleCnt="6"/>
      <dgm:spPr/>
    </dgm:pt>
  </dgm:ptLst>
  <dgm:cxnLst>
    <dgm:cxn modelId="{8D5E3E13-8723-452D-A6A2-DB994F84428E}" srcId="{0C8BAFB3-32F2-45D4-A3CE-C6E4942369CD}" destId="{F1DAAE5E-8239-4130-A115-E53AED46525A}" srcOrd="1" destOrd="0" parTransId="{85804BC2-1E35-4C19-8067-6E958A29F05E}" sibTransId="{07FD7FD7-5C98-45B6-AC9D-ECE75BAF54B1}"/>
    <dgm:cxn modelId="{1437FE1F-0477-4729-9A46-7B61B37C1419}" srcId="{8B964D1F-21F8-4BBF-ADE1-B45A9110FFEA}" destId="{0C8BAFB3-32F2-45D4-A3CE-C6E4942369CD}" srcOrd="3" destOrd="0" parTransId="{E9235F44-9693-46DE-B391-F7792507152A}" sibTransId="{099394E9-5DD1-4FCF-9B06-58BB74DC12FC}"/>
    <dgm:cxn modelId="{EB2C7125-AD61-42B3-8B95-A08EE733813F}" type="presOf" srcId="{0C8BAFB3-32F2-45D4-A3CE-C6E4942369CD}" destId="{0B1E739B-3F91-4992-B845-435E3BBAE8FB}" srcOrd="0" destOrd="0" presId="urn:microsoft.com/office/officeart/2011/layout/TabList"/>
    <dgm:cxn modelId="{0AE1B82C-0E51-4F71-9EDB-5517E1F479EA}" srcId="{8B964D1F-21F8-4BBF-ADE1-B45A9110FFEA}" destId="{4120DEC4-044B-46B2-8E8B-675C9D44CCB2}" srcOrd="4" destOrd="0" parTransId="{62FAF7E2-25C3-431F-A3EF-4CF87D01733C}" sibTransId="{7F84C2EA-C8F8-451A-A105-F14C7F0121CF}"/>
    <dgm:cxn modelId="{7433C935-1921-4F95-9600-9F008E768324}" type="presOf" srcId="{7C230AAC-714D-486D-BD07-80044C7620E7}" destId="{0C099AE4-4ADA-47D9-98C7-BD9B717D8AB5}" srcOrd="0" destOrd="0" presId="urn:microsoft.com/office/officeart/2011/layout/TabList"/>
    <dgm:cxn modelId="{5087BA39-1A24-483A-8439-EC4FAE4748DA}" srcId="{AF3E1542-2F72-4DFF-AF08-332CBD0EBFF2}" destId="{419FB33D-79E2-4927-BD85-951F39910EF8}" srcOrd="1" destOrd="0" parTransId="{776FFB26-A503-4778-9754-8F8A7333ADCE}" sibTransId="{AE50F79B-D61F-4B5B-A43F-42D33E024753}"/>
    <dgm:cxn modelId="{49286960-4616-4BC4-9EB8-1A8D190BE611}" type="presOf" srcId="{1F6822D4-6D45-4A32-8BF6-793258B14E3C}" destId="{5BAB2B3C-80F4-4564-888E-4D57C0A1D8AE}" srcOrd="0" destOrd="0" presId="urn:microsoft.com/office/officeart/2011/layout/TabList"/>
    <dgm:cxn modelId="{98F33744-A486-45BA-A3E1-58D14BBACC80}" srcId="{8B964D1F-21F8-4BBF-ADE1-B45A9110FFEA}" destId="{F939345C-A1F9-4A66-804C-39CEA9AEA414}" srcOrd="0" destOrd="0" parTransId="{337B7496-A614-4E6C-97AA-DB6191B870E4}" sibTransId="{B97EBC86-230B-49FD-ADC4-833F41DD8489}"/>
    <dgm:cxn modelId="{B66C574B-3E3F-42F1-84CE-9E3D80D2BDC4}" type="presOf" srcId="{3D4D4FDB-1F3B-4570-87D3-D7D9BE53E42E}" destId="{380F0B2F-94AC-496F-9783-89541FC0A83C}" srcOrd="0" destOrd="0" presId="urn:microsoft.com/office/officeart/2011/layout/TabList"/>
    <dgm:cxn modelId="{4A78D26C-FFFB-4A00-A411-DE7E89225409}" type="presOf" srcId="{C6B1C96C-9720-4D31-A4A7-2D76E58AB31A}" destId="{6905C96D-A026-41B9-B44C-5076CE07B59E}" srcOrd="0" destOrd="0" presId="urn:microsoft.com/office/officeart/2011/layout/TabList"/>
    <dgm:cxn modelId="{E8C7496D-7041-4E7D-BA35-9DF5872DDB97}" type="presOf" srcId="{F939345C-A1F9-4A66-804C-39CEA9AEA414}" destId="{CEC91C8C-A960-4284-B264-989C7145BB09}" srcOrd="0" destOrd="0" presId="urn:microsoft.com/office/officeart/2011/layout/TabList"/>
    <dgm:cxn modelId="{333E8D6D-7DB1-41E3-ACFF-2C2CFD7A406F}" type="presOf" srcId="{D5A3B313-1D70-41C9-9C22-C788C2B947F2}" destId="{52FAEB16-C441-4683-B130-B62E63747454}" srcOrd="0" destOrd="0" presId="urn:microsoft.com/office/officeart/2011/layout/TabList"/>
    <dgm:cxn modelId="{CAA54F4E-7692-48BE-B845-CECDD669F42A}" srcId="{4120DEC4-044B-46B2-8E8B-675C9D44CCB2}" destId="{0B4B3BFE-3FBA-4AE3-B119-7858388666B4}" srcOrd="0" destOrd="0" parTransId="{3B87D205-B398-4361-A06E-BDEEEF0DF829}" sibTransId="{DC8B947D-F85C-405E-8C3B-97EED705B57D}"/>
    <dgm:cxn modelId="{58FA8550-7BD4-4607-9FA0-BE5EB7D6E940}" srcId="{F939345C-A1F9-4A66-804C-39CEA9AEA414}" destId="{0ABB9F5A-1914-4999-AF46-AD5AB9F145D1}" srcOrd="1" destOrd="0" parTransId="{9AECDBA2-BAA2-4F73-AEDA-7F8F698CDDE4}" sibTransId="{C6D17D2D-1006-4FCB-AF5C-51C585A4F4B1}"/>
    <dgm:cxn modelId="{F6668F53-6099-4F37-B9F7-4BF94915E716}" type="presOf" srcId="{0ABB9F5A-1914-4999-AF46-AD5AB9F145D1}" destId="{62FD6004-2996-4093-A18F-9349DA0A3441}" srcOrd="0" destOrd="0" presId="urn:microsoft.com/office/officeart/2011/layout/TabList"/>
    <dgm:cxn modelId="{520AB079-93B5-4AEE-A39A-A186A5178C7D}" srcId="{B257224E-CFA9-488A-9F2B-3723631B37E5}" destId="{757E6195-7C3D-4E4F-A37E-B9652DE3D911}" srcOrd="0" destOrd="0" parTransId="{968EFF03-AB4F-4A25-BF4E-22270288E73F}" sibTransId="{483FB1A6-1447-44C2-8D7F-74C839007538}"/>
    <dgm:cxn modelId="{AB05627D-E741-462C-8908-A5368A8DD796}" srcId="{F939345C-A1F9-4A66-804C-39CEA9AEA414}" destId="{D5A3B313-1D70-41C9-9C22-C788C2B947F2}" srcOrd="0" destOrd="0" parTransId="{D6B7E57F-55C9-4EF9-BC34-0357EDD24A08}" sibTransId="{7DDAD42F-30A4-494A-BDDE-A97164110A0F}"/>
    <dgm:cxn modelId="{09061E7E-D0D6-4045-B409-C7031A802196}" type="presOf" srcId="{419FB33D-79E2-4927-BD85-951F39910EF8}" destId="{B149DD97-4376-4D4E-ABD6-4D5A37BA5614}" srcOrd="0" destOrd="0" presId="urn:microsoft.com/office/officeart/2011/layout/TabList"/>
    <dgm:cxn modelId="{C91F8380-F6A2-4DC9-AB3A-579D46198AF9}" srcId="{0C8BAFB3-32F2-45D4-A3CE-C6E4942369CD}" destId="{A70EBF8D-2F16-4453-A625-2BC40A4AA26F}" srcOrd="0" destOrd="0" parTransId="{327D6327-0FAF-4037-9C9A-3D3E1DC85F52}" sibTransId="{F5BE2267-25A9-42E1-9702-F9B01B8903B9}"/>
    <dgm:cxn modelId="{0703E9A0-9712-4233-9609-937FFA934960}" type="presOf" srcId="{A70EBF8D-2F16-4453-A625-2BC40A4AA26F}" destId="{1A6FBEFE-2795-4536-A850-9A4F8F4A4C10}" srcOrd="0" destOrd="0" presId="urn:microsoft.com/office/officeart/2011/layout/TabList"/>
    <dgm:cxn modelId="{6DDEB0A8-1DDC-405F-96C1-9EB5485F7E49}" type="presOf" srcId="{4120DEC4-044B-46B2-8E8B-675C9D44CCB2}" destId="{443D7D04-FB79-45C0-BF34-28A34FDFDE4A}" srcOrd="0" destOrd="0" presId="urn:microsoft.com/office/officeart/2011/layout/TabList"/>
    <dgm:cxn modelId="{F6E82BAB-A070-47ED-8035-1F5F18587FB4}" srcId="{B257224E-CFA9-488A-9F2B-3723631B37E5}" destId="{3D4D4FDB-1F3B-4570-87D3-D7D9BE53E42E}" srcOrd="1" destOrd="0" parTransId="{19D0B70E-2A79-4BE5-9E5E-98AACAFEE3CA}" sibTransId="{4EE0130E-4273-4A81-B0E1-DF74B01020C6}"/>
    <dgm:cxn modelId="{176C2CB5-E073-4D6C-8CA7-D5C31A69634C}" type="presOf" srcId="{8B964D1F-21F8-4BBF-ADE1-B45A9110FFEA}" destId="{97684193-0ED4-449C-90B8-3B02E7121BFE}" srcOrd="0" destOrd="0" presId="urn:microsoft.com/office/officeart/2011/layout/TabList"/>
    <dgm:cxn modelId="{89AFD2B6-730B-4ED6-8685-294404EBCDB2}" srcId="{AF3E1542-2F72-4DFF-AF08-332CBD0EBFF2}" destId="{1F6822D4-6D45-4A32-8BF6-793258B14E3C}" srcOrd="0" destOrd="0" parTransId="{9DF22B7E-720E-4325-9398-1E9A75E7C0FB}" sibTransId="{31F58D42-9BAF-4B20-A3C2-4166726651D0}"/>
    <dgm:cxn modelId="{64B4CABA-5B51-4B4E-99DE-5F0795FFD5D0}" type="presOf" srcId="{3B8BA154-5F40-4885-B771-E3EFAAA0644E}" destId="{A50FC50B-1E3F-4B4B-8032-5421726FE24D}" srcOrd="0" destOrd="0" presId="urn:microsoft.com/office/officeart/2011/layout/TabList"/>
    <dgm:cxn modelId="{E4632FBD-6F88-4A07-B278-1555D7158261}" type="presOf" srcId="{0B4B3BFE-3FBA-4AE3-B119-7858388666B4}" destId="{001CC198-0A41-4845-AA1D-79E5F3B55D4E}" srcOrd="0" destOrd="0" presId="urn:microsoft.com/office/officeart/2011/layout/TabList"/>
    <dgm:cxn modelId="{22C2D6BD-6FA7-4FEA-B9AD-BD61DF72248F}" srcId="{8B964D1F-21F8-4BBF-ADE1-B45A9110FFEA}" destId="{C6B1C96C-9720-4D31-A4A7-2D76E58AB31A}" srcOrd="5" destOrd="0" parTransId="{C03A88B3-0CDF-4D2F-B44F-74AAF8239938}" sibTransId="{84511CBF-2975-4E27-ABFF-3B4E451F9B92}"/>
    <dgm:cxn modelId="{BFF539C9-60EE-47C8-AA9B-A5D4B73B7323}" srcId="{C6B1C96C-9720-4D31-A4A7-2D76E58AB31A}" destId="{7C230AAC-714D-486D-BD07-80044C7620E7}" srcOrd="0" destOrd="0" parTransId="{4A068C6B-1572-47FC-9145-D1B58BE0EDC3}" sibTransId="{74E595C4-C194-4FBA-98A7-82CCD9B970CA}"/>
    <dgm:cxn modelId="{3154F7D0-CC69-4C8D-9E1C-7E52EBFDE1F9}" type="presOf" srcId="{AF3E1542-2F72-4DFF-AF08-332CBD0EBFF2}" destId="{D32F059E-5A95-4532-BE3E-29D33F1A3E3D}" srcOrd="0" destOrd="0" presId="urn:microsoft.com/office/officeart/2011/layout/TabList"/>
    <dgm:cxn modelId="{49EA38D5-355F-4904-BAFF-DAB72B6C0FF4}" srcId="{8B964D1F-21F8-4BBF-ADE1-B45A9110FFEA}" destId="{B257224E-CFA9-488A-9F2B-3723631B37E5}" srcOrd="2" destOrd="0" parTransId="{9B4FBF7F-BF67-4FF3-BD32-CD03B9C81C1D}" sibTransId="{9D3FEA8E-F20C-4A9C-863B-E1B7551263E4}"/>
    <dgm:cxn modelId="{C7A832E4-99E8-4A4E-86E3-BE65DE599A94}" type="presOf" srcId="{757E6195-7C3D-4E4F-A37E-B9652DE3D911}" destId="{609D79F9-36A7-4922-9F35-D6A40AABCF18}" srcOrd="0" destOrd="0" presId="urn:microsoft.com/office/officeart/2011/layout/TabList"/>
    <dgm:cxn modelId="{5D4065EC-3953-4CBC-B759-3F6B50FCA6DC}" srcId="{8B964D1F-21F8-4BBF-ADE1-B45A9110FFEA}" destId="{AF3E1542-2F72-4DFF-AF08-332CBD0EBFF2}" srcOrd="1" destOrd="0" parTransId="{4FB067D7-F689-4393-9842-4B1CC5A930BD}" sibTransId="{18132423-7BE9-492C-837B-67F2967B0CBE}"/>
    <dgm:cxn modelId="{1901DFEE-2635-4C97-B4C9-CAB0A036A521}" type="presOf" srcId="{B257224E-CFA9-488A-9F2B-3723631B37E5}" destId="{111032AE-1D70-4D25-B34C-CEF0B761C604}" srcOrd="0" destOrd="0" presId="urn:microsoft.com/office/officeart/2011/layout/TabList"/>
    <dgm:cxn modelId="{A31D2AEF-5B15-46F6-988B-D7C1D8B836B6}" type="presOf" srcId="{F1DAAE5E-8239-4130-A115-E53AED46525A}" destId="{65289B13-FF48-401C-9560-D6717FBF230A}" srcOrd="0" destOrd="0" presId="urn:microsoft.com/office/officeart/2011/layout/TabList"/>
    <dgm:cxn modelId="{2A96B0F0-4EC6-49C2-A1B6-C1D72B6EF602}" srcId="{4120DEC4-044B-46B2-8E8B-675C9D44CCB2}" destId="{3B8BA154-5F40-4885-B771-E3EFAAA0644E}" srcOrd="1" destOrd="0" parTransId="{3679EF4C-7985-4525-A065-0DE3E7E7FDFF}" sibTransId="{9A9E6F30-6B5C-43A7-BD1E-A3B797D1790D}"/>
    <dgm:cxn modelId="{65A514FA-8342-4D13-8C8C-6B1F91550DCE}" type="presParOf" srcId="{97684193-0ED4-449C-90B8-3B02E7121BFE}" destId="{93ADC239-1C0B-49EC-B5BB-45DC4AFD17E2}" srcOrd="0" destOrd="0" presId="urn:microsoft.com/office/officeart/2011/layout/TabList"/>
    <dgm:cxn modelId="{77585D7A-0D3B-481A-9FC7-3E6ADFA788CE}" type="presParOf" srcId="{93ADC239-1C0B-49EC-B5BB-45DC4AFD17E2}" destId="{52FAEB16-C441-4683-B130-B62E63747454}" srcOrd="0" destOrd="0" presId="urn:microsoft.com/office/officeart/2011/layout/TabList"/>
    <dgm:cxn modelId="{5B3B680E-E290-484F-BA3E-648271446DAC}" type="presParOf" srcId="{93ADC239-1C0B-49EC-B5BB-45DC4AFD17E2}" destId="{CEC91C8C-A960-4284-B264-989C7145BB09}" srcOrd="1" destOrd="0" presId="urn:microsoft.com/office/officeart/2011/layout/TabList"/>
    <dgm:cxn modelId="{F6048D36-E833-4C6E-A2E3-B0BCD325566A}" type="presParOf" srcId="{93ADC239-1C0B-49EC-B5BB-45DC4AFD17E2}" destId="{30C2D10A-B3A4-4058-97CE-74E1E054B625}" srcOrd="2" destOrd="0" presId="urn:microsoft.com/office/officeart/2011/layout/TabList"/>
    <dgm:cxn modelId="{015DDDD2-6E44-48EE-92EA-5F92DA044750}" type="presParOf" srcId="{97684193-0ED4-449C-90B8-3B02E7121BFE}" destId="{62FD6004-2996-4093-A18F-9349DA0A3441}" srcOrd="1" destOrd="0" presId="urn:microsoft.com/office/officeart/2011/layout/TabList"/>
    <dgm:cxn modelId="{2EF12B60-E4B7-458A-B080-D30DB11CA3A4}" type="presParOf" srcId="{97684193-0ED4-449C-90B8-3B02E7121BFE}" destId="{1FF85701-94B2-438B-9492-35F620C205B9}" srcOrd="2" destOrd="0" presId="urn:microsoft.com/office/officeart/2011/layout/TabList"/>
    <dgm:cxn modelId="{2DAE11BE-C031-4781-A072-CF0B53846FF6}" type="presParOf" srcId="{97684193-0ED4-449C-90B8-3B02E7121BFE}" destId="{B6E04554-E449-4186-AD91-A10EC4CC726A}" srcOrd="3" destOrd="0" presId="urn:microsoft.com/office/officeart/2011/layout/TabList"/>
    <dgm:cxn modelId="{FD7D532A-C919-4DD8-8A28-F88E1D017CCD}" type="presParOf" srcId="{B6E04554-E449-4186-AD91-A10EC4CC726A}" destId="{5BAB2B3C-80F4-4564-888E-4D57C0A1D8AE}" srcOrd="0" destOrd="0" presId="urn:microsoft.com/office/officeart/2011/layout/TabList"/>
    <dgm:cxn modelId="{E271C817-ED91-4D68-862B-F988E5415787}" type="presParOf" srcId="{B6E04554-E449-4186-AD91-A10EC4CC726A}" destId="{D32F059E-5A95-4532-BE3E-29D33F1A3E3D}" srcOrd="1" destOrd="0" presId="urn:microsoft.com/office/officeart/2011/layout/TabList"/>
    <dgm:cxn modelId="{A75DF09F-6890-4CF3-BE9C-C30F35046524}" type="presParOf" srcId="{B6E04554-E449-4186-AD91-A10EC4CC726A}" destId="{DED357F3-D626-4371-A31A-D52137B6C474}" srcOrd="2" destOrd="0" presId="urn:microsoft.com/office/officeart/2011/layout/TabList"/>
    <dgm:cxn modelId="{972D8316-BBB9-49E5-BB2A-86175C3B30EB}" type="presParOf" srcId="{97684193-0ED4-449C-90B8-3B02E7121BFE}" destId="{B149DD97-4376-4D4E-ABD6-4D5A37BA5614}" srcOrd="4" destOrd="0" presId="urn:microsoft.com/office/officeart/2011/layout/TabList"/>
    <dgm:cxn modelId="{6017F9C4-1AB7-40EF-BF49-3337BC981EE9}" type="presParOf" srcId="{97684193-0ED4-449C-90B8-3B02E7121BFE}" destId="{8AAC59F9-7ADB-4627-9E07-7928A69815B1}" srcOrd="5" destOrd="0" presId="urn:microsoft.com/office/officeart/2011/layout/TabList"/>
    <dgm:cxn modelId="{BB852DA2-C19F-4CBF-9CB7-914FE9F395B0}" type="presParOf" srcId="{97684193-0ED4-449C-90B8-3B02E7121BFE}" destId="{97B28A4D-014D-4B67-84F6-2DAF4368D2BC}" srcOrd="6" destOrd="0" presId="urn:microsoft.com/office/officeart/2011/layout/TabList"/>
    <dgm:cxn modelId="{B04EA4C9-3795-4157-8B78-A0DE590A7799}" type="presParOf" srcId="{97B28A4D-014D-4B67-84F6-2DAF4368D2BC}" destId="{609D79F9-36A7-4922-9F35-D6A40AABCF18}" srcOrd="0" destOrd="0" presId="urn:microsoft.com/office/officeart/2011/layout/TabList"/>
    <dgm:cxn modelId="{ECF34CDC-07AF-41E8-A53B-113BA8D0C90F}" type="presParOf" srcId="{97B28A4D-014D-4B67-84F6-2DAF4368D2BC}" destId="{111032AE-1D70-4D25-B34C-CEF0B761C604}" srcOrd="1" destOrd="0" presId="urn:microsoft.com/office/officeart/2011/layout/TabList"/>
    <dgm:cxn modelId="{DC6508CD-69B9-420A-9393-584D14886E9E}" type="presParOf" srcId="{97B28A4D-014D-4B67-84F6-2DAF4368D2BC}" destId="{D13E452F-907A-4C39-AB64-65C2594C9482}" srcOrd="2" destOrd="0" presId="urn:microsoft.com/office/officeart/2011/layout/TabList"/>
    <dgm:cxn modelId="{E3F56F49-2BBC-4451-AA07-93C24EA10CCC}" type="presParOf" srcId="{97684193-0ED4-449C-90B8-3B02E7121BFE}" destId="{380F0B2F-94AC-496F-9783-89541FC0A83C}" srcOrd="7" destOrd="0" presId="urn:microsoft.com/office/officeart/2011/layout/TabList"/>
    <dgm:cxn modelId="{DDF3B693-93FF-4E8C-93E0-72AA21C4F5EC}" type="presParOf" srcId="{97684193-0ED4-449C-90B8-3B02E7121BFE}" destId="{4A371531-CE64-4E7C-AC73-8F4DEA1F08F7}" srcOrd="8" destOrd="0" presId="urn:microsoft.com/office/officeart/2011/layout/TabList"/>
    <dgm:cxn modelId="{860DAA7B-52FC-4A80-B6CE-933527E00EFD}" type="presParOf" srcId="{97684193-0ED4-449C-90B8-3B02E7121BFE}" destId="{D1486AE9-339F-40A1-A435-11F2E8BB0412}" srcOrd="9" destOrd="0" presId="urn:microsoft.com/office/officeart/2011/layout/TabList"/>
    <dgm:cxn modelId="{DF505CAC-FC66-497E-B790-E0C555605B7D}" type="presParOf" srcId="{D1486AE9-339F-40A1-A435-11F2E8BB0412}" destId="{1A6FBEFE-2795-4536-A850-9A4F8F4A4C10}" srcOrd="0" destOrd="0" presId="urn:microsoft.com/office/officeart/2011/layout/TabList"/>
    <dgm:cxn modelId="{40C87FE1-340E-4554-BE7F-18DD5B05F771}" type="presParOf" srcId="{D1486AE9-339F-40A1-A435-11F2E8BB0412}" destId="{0B1E739B-3F91-4992-B845-435E3BBAE8FB}" srcOrd="1" destOrd="0" presId="urn:microsoft.com/office/officeart/2011/layout/TabList"/>
    <dgm:cxn modelId="{82CBEC6C-9EB5-42A7-BBFF-2489067AFB8A}" type="presParOf" srcId="{D1486AE9-339F-40A1-A435-11F2E8BB0412}" destId="{1C4C7545-E563-461C-A3F0-D1D56909136D}" srcOrd="2" destOrd="0" presId="urn:microsoft.com/office/officeart/2011/layout/TabList"/>
    <dgm:cxn modelId="{171AFD36-52CE-4790-B101-C9D0F291E9A5}" type="presParOf" srcId="{97684193-0ED4-449C-90B8-3B02E7121BFE}" destId="{65289B13-FF48-401C-9560-D6717FBF230A}" srcOrd="10" destOrd="0" presId="urn:microsoft.com/office/officeart/2011/layout/TabList"/>
    <dgm:cxn modelId="{B58B1650-0305-4039-9180-A9973849DC67}" type="presParOf" srcId="{97684193-0ED4-449C-90B8-3B02E7121BFE}" destId="{810CAD57-902C-4834-98F2-C24A8DC09C47}" srcOrd="11" destOrd="0" presId="urn:microsoft.com/office/officeart/2011/layout/TabList"/>
    <dgm:cxn modelId="{262C9E99-BFF1-486C-B14E-4A6EBFAA756F}" type="presParOf" srcId="{97684193-0ED4-449C-90B8-3B02E7121BFE}" destId="{93340FAE-C3DB-4DAB-A158-AD81B1E921E2}" srcOrd="12" destOrd="0" presId="urn:microsoft.com/office/officeart/2011/layout/TabList"/>
    <dgm:cxn modelId="{ADED65BD-2925-48AD-9290-8127A7C3FE03}" type="presParOf" srcId="{93340FAE-C3DB-4DAB-A158-AD81B1E921E2}" destId="{001CC198-0A41-4845-AA1D-79E5F3B55D4E}" srcOrd="0" destOrd="0" presId="urn:microsoft.com/office/officeart/2011/layout/TabList"/>
    <dgm:cxn modelId="{7F44FEAE-608E-4013-A59D-C9E708D2F973}" type="presParOf" srcId="{93340FAE-C3DB-4DAB-A158-AD81B1E921E2}" destId="{443D7D04-FB79-45C0-BF34-28A34FDFDE4A}" srcOrd="1" destOrd="0" presId="urn:microsoft.com/office/officeart/2011/layout/TabList"/>
    <dgm:cxn modelId="{581D1676-A698-4C0F-815C-7CEC09E3A4E1}" type="presParOf" srcId="{93340FAE-C3DB-4DAB-A158-AD81B1E921E2}" destId="{8B74B964-3AE5-4737-9A5F-75AB6513ACDC}" srcOrd="2" destOrd="0" presId="urn:microsoft.com/office/officeart/2011/layout/TabList"/>
    <dgm:cxn modelId="{0A9E7A31-68AB-4EF2-932C-3987DBEAC8F5}" type="presParOf" srcId="{97684193-0ED4-449C-90B8-3B02E7121BFE}" destId="{A50FC50B-1E3F-4B4B-8032-5421726FE24D}" srcOrd="13" destOrd="0" presId="urn:microsoft.com/office/officeart/2011/layout/TabList"/>
    <dgm:cxn modelId="{BBD01101-F1EB-47DE-8D58-194CDC504E81}" type="presParOf" srcId="{97684193-0ED4-449C-90B8-3B02E7121BFE}" destId="{B6469639-3285-4AA6-B73D-A898209107B9}" srcOrd="14" destOrd="0" presId="urn:microsoft.com/office/officeart/2011/layout/TabList"/>
    <dgm:cxn modelId="{251B874B-ADD4-4086-B873-CC25D8434C15}" type="presParOf" srcId="{97684193-0ED4-449C-90B8-3B02E7121BFE}" destId="{6C3466B3-AFB9-4464-B658-70EA069C2BDB}" srcOrd="15" destOrd="0" presId="urn:microsoft.com/office/officeart/2011/layout/TabList"/>
    <dgm:cxn modelId="{2BBF21B8-08C0-4D5E-81CF-4358CB0A5942}" type="presParOf" srcId="{6C3466B3-AFB9-4464-B658-70EA069C2BDB}" destId="{0C099AE4-4ADA-47D9-98C7-BD9B717D8AB5}" srcOrd="0" destOrd="0" presId="urn:microsoft.com/office/officeart/2011/layout/TabList"/>
    <dgm:cxn modelId="{BDB931B0-A486-4F84-AE87-A56D2A74F51B}" type="presParOf" srcId="{6C3466B3-AFB9-4464-B658-70EA069C2BDB}" destId="{6905C96D-A026-41B9-B44C-5076CE07B59E}" srcOrd="1" destOrd="0" presId="urn:microsoft.com/office/officeart/2011/layout/TabList"/>
    <dgm:cxn modelId="{A31F70FC-D863-4B5D-9EE3-0FE5BF2218E3}" type="presParOf" srcId="{6C3466B3-AFB9-4464-B658-70EA069C2BDB}" destId="{53039486-C9D5-4B9C-AC6D-C07F2BE509C3}" srcOrd="2" destOrd="0" presId="urn:microsoft.com/office/officeart/2011/layout/Tab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A8DF0D8-9C0C-43F1-8C5E-968692236D70}" type="doc">
      <dgm:prSet loTypeId="urn:microsoft.com/office/officeart/2005/8/layout/list1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EA9199D-EAE3-4E75-B90F-5B8EDA612ED5}">
      <dgm:prSet phldrT="[Text]"/>
      <dgm:spPr/>
      <dgm:t>
        <a:bodyPr/>
        <a:lstStyle/>
        <a:p>
          <a:r>
            <a:rPr lang="en-US" dirty="0"/>
            <a:t>Technical Problems</a:t>
          </a:r>
        </a:p>
      </dgm:t>
    </dgm:pt>
    <dgm:pt modelId="{199A2AF7-1AE2-4B6B-8411-F4E7534FA50D}" type="parTrans" cxnId="{81C492D7-4148-4F37-846B-954E481AA30D}">
      <dgm:prSet/>
      <dgm:spPr/>
      <dgm:t>
        <a:bodyPr/>
        <a:lstStyle/>
        <a:p>
          <a:endParaRPr lang="en-US"/>
        </a:p>
      </dgm:t>
    </dgm:pt>
    <dgm:pt modelId="{34F08438-1A2A-4C0B-A84D-F53681A343ED}" type="sibTrans" cxnId="{81C492D7-4148-4F37-846B-954E481AA30D}">
      <dgm:prSet/>
      <dgm:spPr/>
      <dgm:t>
        <a:bodyPr/>
        <a:lstStyle/>
        <a:p>
          <a:endParaRPr lang="en-US"/>
        </a:p>
      </dgm:t>
    </dgm:pt>
    <dgm:pt modelId="{F89D6903-3AB0-46C2-A6D5-23E6306DBAF8}">
      <dgm:prSet phldrT="[Text]"/>
      <dgm:spPr/>
      <dgm:t>
        <a:bodyPr/>
        <a:lstStyle/>
        <a:p>
          <a:r>
            <a:rPr lang="en-US" dirty="0"/>
            <a:t>Societal Concerns</a:t>
          </a:r>
        </a:p>
      </dgm:t>
    </dgm:pt>
    <dgm:pt modelId="{967D4605-5A54-4D6D-BB07-3F74F5EC08E8}" type="parTrans" cxnId="{2D234B8F-5D83-46FF-8656-BC12DAC96456}">
      <dgm:prSet/>
      <dgm:spPr/>
      <dgm:t>
        <a:bodyPr/>
        <a:lstStyle/>
        <a:p>
          <a:endParaRPr lang="en-US"/>
        </a:p>
      </dgm:t>
    </dgm:pt>
    <dgm:pt modelId="{51022FFB-EE2E-4806-A1A6-A6D68B281946}" type="sibTrans" cxnId="{2D234B8F-5D83-46FF-8656-BC12DAC96456}">
      <dgm:prSet/>
      <dgm:spPr/>
      <dgm:t>
        <a:bodyPr/>
        <a:lstStyle/>
        <a:p>
          <a:endParaRPr lang="en-US"/>
        </a:p>
      </dgm:t>
    </dgm:pt>
    <dgm:pt modelId="{7F696C7D-A7D2-43F8-B5A1-E2A345254B78}">
      <dgm:prSet phldrT="[Text]"/>
      <dgm:spPr/>
      <dgm:t>
        <a:bodyPr/>
        <a:lstStyle/>
        <a:p>
          <a:r>
            <a:rPr lang="en-US" dirty="0"/>
            <a:t>AHS Institutional Considerations</a:t>
          </a:r>
        </a:p>
      </dgm:t>
    </dgm:pt>
    <dgm:pt modelId="{057BC11F-9A49-49F4-8915-2F10E3F8CB56}" type="parTrans" cxnId="{2FA3B4DC-246A-4585-9402-666B6EF06FE4}">
      <dgm:prSet/>
      <dgm:spPr/>
      <dgm:t>
        <a:bodyPr/>
        <a:lstStyle/>
        <a:p>
          <a:endParaRPr lang="en-US"/>
        </a:p>
      </dgm:t>
    </dgm:pt>
    <dgm:pt modelId="{92E7AD62-2D9D-4993-9758-91C7D850B725}" type="sibTrans" cxnId="{2FA3B4DC-246A-4585-9402-666B6EF06FE4}">
      <dgm:prSet/>
      <dgm:spPr/>
      <dgm:t>
        <a:bodyPr/>
        <a:lstStyle/>
        <a:p>
          <a:endParaRPr lang="en-US"/>
        </a:p>
      </dgm:t>
    </dgm:pt>
    <dgm:pt modelId="{6C09456D-9073-4F00-BF86-349C409FA1D9}" type="pres">
      <dgm:prSet presAssocID="{AA8DF0D8-9C0C-43F1-8C5E-968692236D70}" presName="linear" presStyleCnt="0">
        <dgm:presLayoutVars>
          <dgm:dir/>
          <dgm:animLvl val="lvl"/>
          <dgm:resizeHandles val="exact"/>
        </dgm:presLayoutVars>
      </dgm:prSet>
      <dgm:spPr/>
    </dgm:pt>
    <dgm:pt modelId="{B8DB095B-1D3E-4B99-8593-F27B72D13705}" type="pres">
      <dgm:prSet presAssocID="{0EA9199D-EAE3-4E75-B90F-5B8EDA612ED5}" presName="parentLin" presStyleCnt="0"/>
      <dgm:spPr/>
    </dgm:pt>
    <dgm:pt modelId="{A73E9076-CDD7-46F5-9F85-D60AF2333AA6}" type="pres">
      <dgm:prSet presAssocID="{0EA9199D-EAE3-4E75-B90F-5B8EDA612ED5}" presName="parentLeftMargin" presStyleLbl="node1" presStyleIdx="0" presStyleCnt="3"/>
      <dgm:spPr/>
    </dgm:pt>
    <dgm:pt modelId="{7844F7BF-B135-44B4-B355-2EB043A7DC58}" type="pres">
      <dgm:prSet presAssocID="{0EA9199D-EAE3-4E75-B90F-5B8EDA612ED5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B8DCC58A-775F-4925-AE79-14FC33B97BAF}" type="pres">
      <dgm:prSet presAssocID="{0EA9199D-EAE3-4E75-B90F-5B8EDA612ED5}" presName="negativeSpace" presStyleCnt="0"/>
      <dgm:spPr/>
    </dgm:pt>
    <dgm:pt modelId="{3E26871B-1945-4547-AD0D-D43F24099986}" type="pres">
      <dgm:prSet presAssocID="{0EA9199D-EAE3-4E75-B90F-5B8EDA612ED5}" presName="childText" presStyleLbl="conFgAcc1" presStyleIdx="0" presStyleCnt="3">
        <dgm:presLayoutVars>
          <dgm:bulletEnabled val="1"/>
        </dgm:presLayoutVars>
      </dgm:prSet>
      <dgm:spPr/>
    </dgm:pt>
    <dgm:pt modelId="{C47177CD-A920-41BE-8420-77EEDF00D9FA}" type="pres">
      <dgm:prSet presAssocID="{34F08438-1A2A-4C0B-A84D-F53681A343ED}" presName="spaceBetweenRectangles" presStyleCnt="0"/>
      <dgm:spPr/>
    </dgm:pt>
    <dgm:pt modelId="{578F7688-A71D-43F8-BB12-D7518FD01ACE}" type="pres">
      <dgm:prSet presAssocID="{F89D6903-3AB0-46C2-A6D5-23E6306DBAF8}" presName="parentLin" presStyleCnt="0"/>
      <dgm:spPr/>
    </dgm:pt>
    <dgm:pt modelId="{ACFCAF5F-F6A1-4AD9-A029-A3E8A2B10548}" type="pres">
      <dgm:prSet presAssocID="{F89D6903-3AB0-46C2-A6D5-23E6306DBAF8}" presName="parentLeftMargin" presStyleLbl="node1" presStyleIdx="0" presStyleCnt="3"/>
      <dgm:spPr/>
    </dgm:pt>
    <dgm:pt modelId="{7B187FA5-3D80-4B14-A4F9-387AB61117C9}" type="pres">
      <dgm:prSet presAssocID="{F89D6903-3AB0-46C2-A6D5-23E6306DBAF8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E43F79A2-7C7D-4BD8-B29D-87E51E77710E}" type="pres">
      <dgm:prSet presAssocID="{F89D6903-3AB0-46C2-A6D5-23E6306DBAF8}" presName="negativeSpace" presStyleCnt="0"/>
      <dgm:spPr/>
    </dgm:pt>
    <dgm:pt modelId="{12DBF4C7-366F-4BC3-8F5E-BCD13A6446EB}" type="pres">
      <dgm:prSet presAssocID="{F89D6903-3AB0-46C2-A6D5-23E6306DBAF8}" presName="childText" presStyleLbl="conFgAcc1" presStyleIdx="1" presStyleCnt="3">
        <dgm:presLayoutVars>
          <dgm:bulletEnabled val="1"/>
        </dgm:presLayoutVars>
      </dgm:prSet>
      <dgm:spPr/>
    </dgm:pt>
    <dgm:pt modelId="{6D9B2B31-EE2A-499A-AD71-00D66491E525}" type="pres">
      <dgm:prSet presAssocID="{51022FFB-EE2E-4806-A1A6-A6D68B281946}" presName="spaceBetweenRectangles" presStyleCnt="0"/>
      <dgm:spPr/>
    </dgm:pt>
    <dgm:pt modelId="{7AF24114-A490-4DB7-81B1-AB79AEE5E031}" type="pres">
      <dgm:prSet presAssocID="{7F696C7D-A7D2-43F8-B5A1-E2A345254B78}" presName="parentLin" presStyleCnt="0"/>
      <dgm:spPr/>
    </dgm:pt>
    <dgm:pt modelId="{910EBD21-2825-4765-A029-1014A60EBB30}" type="pres">
      <dgm:prSet presAssocID="{7F696C7D-A7D2-43F8-B5A1-E2A345254B78}" presName="parentLeftMargin" presStyleLbl="node1" presStyleIdx="1" presStyleCnt="3"/>
      <dgm:spPr/>
    </dgm:pt>
    <dgm:pt modelId="{3C670DD1-57AD-4003-9A90-31C80D2924BE}" type="pres">
      <dgm:prSet presAssocID="{7F696C7D-A7D2-43F8-B5A1-E2A345254B78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E54419BD-4685-46C8-AF1D-101F3D13818D}" type="pres">
      <dgm:prSet presAssocID="{7F696C7D-A7D2-43F8-B5A1-E2A345254B78}" presName="negativeSpace" presStyleCnt="0"/>
      <dgm:spPr/>
    </dgm:pt>
    <dgm:pt modelId="{D316AE91-6335-44F8-B6AE-052CDE0A2548}" type="pres">
      <dgm:prSet presAssocID="{7F696C7D-A7D2-43F8-B5A1-E2A345254B78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69F0685D-4563-4680-A6B9-C21BBA0BA2D5}" type="presOf" srcId="{0EA9199D-EAE3-4E75-B90F-5B8EDA612ED5}" destId="{7844F7BF-B135-44B4-B355-2EB043A7DC58}" srcOrd="1" destOrd="0" presId="urn:microsoft.com/office/officeart/2005/8/layout/list1"/>
    <dgm:cxn modelId="{18352D60-7788-46BA-B4BA-7896B8AFF2B5}" type="presOf" srcId="{7F696C7D-A7D2-43F8-B5A1-E2A345254B78}" destId="{910EBD21-2825-4765-A029-1014A60EBB30}" srcOrd="0" destOrd="0" presId="urn:microsoft.com/office/officeart/2005/8/layout/list1"/>
    <dgm:cxn modelId="{3C98DC62-7E91-4438-BA7F-5C033AABC8D7}" type="presOf" srcId="{7F696C7D-A7D2-43F8-B5A1-E2A345254B78}" destId="{3C670DD1-57AD-4003-9A90-31C80D2924BE}" srcOrd="1" destOrd="0" presId="urn:microsoft.com/office/officeart/2005/8/layout/list1"/>
    <dgm:cxn modelId="{82366448-8631-45B4-A20E-80C3AAEF6064}" type="presOf" srcId="{F89D6903-3AB0-46C2-A6D5-23E6306DBAF8}" destId="{ACFCAF5F-F6A1-4AD9-A029-A3E8A2B10548}" srcOrd="0" destOrd="0" presId="urn:microsoft.com/office/officeart/2005/8/layout/list1"/>
    <dgm:cxn modelId="{8348C073-FC38-426E-BAD9-0D85D287BFF9}" type="presOf" srcId="{AA8DF0D8-9C0C-43F1-8C5E-968692236D70}" destId="{6C09456D-9073-4F00-BF86-349C409FA1D9}" srcOrd="0" destOrd="0" presId="urn:microsoft.com/office/officeart/2005/8/layout/list1"/>
    <dgm:cxn modelId="{2D234B8F-5D83-46FF-8656-BC12DAC96456}" srcId="{AA8DF0D8-9C0C-43F1-8C5E-968692236D70}" destId="{F89D6903-3AB0-46C2-A6D5-23E6306DBAF8}" srcOrd="1" destOrd="0" parTransId="{967D4605-5A54-4D6D-BB07-3F74F5EC08E8}" sibTransId="{51022FFB-EE2E-4806-A1A6-A6D68B281946}"/>
    <dgm:cxn modelId="{A87FF896-742D-49D6-A2F3-24F41FEA95FE}" type="presOf" srcId="{F89D6903-3AB0-46C2-A6D5-23E6306DBAF8}" destId="{7B187FA5-3D80-4B14-A4F9-387AB61117C9}" srcOrd="1" destOrd="0" presId="urn:microsoft.com/office/officeart/2005/8/layout/list1"/>
    <dgm:cxn modelId="{A22F93CF-CAFE-4D4D-8B49-03557FDCA0A7}" type="presOf" srcId="{0EA9199D-EAE3-4E75-B90F-5B8EDA612ED5}" destId="{A73E9076-CDD7-46F5-9F85-D60AF2333AA6}" srcOrd="0" destOrd="0" presId="urn:microsoft.com/office/officeart/2005/8/layout/list1"/>
    <dgm:cxn modelId="{81C492D7-4148-4F37-846B-954E481AA30D}" srcId="{AA8DF0D8-9C0C-43F1-8C5E-968692236D70}" destId="{0EA9199D-EAE3-4E75-B90F-5B8EDA612ED5}" srcOrd="0" destOrd="0" parTransId="{199A2AF7-1AE2-4B6B-8411-F4E7534FA50D}" sibTransId="{34F08438-1A2A-4C0B-A84D-F53681A343ED}"/>
    <dgm:cxn modelId="{2FA3B4DC-246A-4585-9402-666B6EF06FE4}" srcId="{AA8DF0D8-9C0C-43F1-8C5E-968692236D70}" destId="{7F696C7D-A7D2-43F8-B5A1-E2A345254B78}" srcOrd="2" destOrd="0" parTransId="{057BC11F-9A49-49F4-8915-2F10E3F8CB56}" sibTransId="{92E7AD62-2D9D-4993-9758-91C7D850B725}"/>
    <dgm:cxn modelId="{AB4B6E93-DC87-4730-B663-D6331008DC10}" type="presParOf" srcId="{6C09456D-9073-4F00-BF86-349C409FA1D9}" destId="{B8DB095B-1D3E-4B99-8593-F27B72D13705}" srcOrd="0" destOrd="0" presId="urn:microsoft.com/office/officeart/2005/8/layout/list1"/>
    <dgm:cxn modelId="{94107B72-30E0-4603-A2F1-E403EA630ACD}" type="presParOf" srcId="{B8DB095B-1D3E-4B99-8593-F27B72D13705}" destId="{A73E9076-CDD7-46F5-9F85-D60AF2333AA6}" srcOrd="0" destOrd="0" presId="urn:microsoft.com/office/officeart/2005/8/layout/list1"/>
    <dgm:cxn modelId="{85C66454-1FF5-4957-9A3F-4C3A0D4B5DBC}" type="presParOf" srcId="{B8DB095B-1D3E-4B99-8593-F27B72D13705}" destId="{7844F7BF-B135-44B4-B355-2EB043A7DC58}" srcOrd="1" destOrd="0" presId="urn:microsoft.com/office/officeart/2005/8/layout/list1"/>
    <dgm:cxn modelId="{EA13B006-3D19-41BE-B4B3-34018CCD2131}" type="presParOf" srcId="{6C09456D-9073-4F00-BF86-349C409FA1D9}" destId="{B8DCC58A-775F-4925-AE79-14FC33B97BAF}" srcOrd="1" destOrd="0" presId="urn:microsoft.com/office/officeart/2005/8/layout/list1"/>
    <dgm:cxn modelId="{BDC2A16E-7D8F-4243-A998-BC7993F69CC2}" type="presParOf" srcId="{6C09456D-9073-4F00-BF86-349C409FA1D9}" destId="{3E26871B-1945-4547-AD0D-D43F24099986}" srcOrd="2" destOrd="0" presId="urn:microsoft.com/office/officeart/2005/8/layout/list1"/>
    <dgm:cxn modelId="{103E459D-3413-44AC-ADC2-94A3A47C13CA}" type="presParOf" srcId="{6C09456D-9073-4F00-BF86-349C409FA1D9}" destId="{C47177CD-A920-41BE-8420-77EEDF00D9FA}" srcOrd="3" destOrd="0" presId="urn:microsoft.com/office/officeart/2005/8/layout/list1"/>
    <dgm:cxn modelId="{4135A7A5-DE0E-485E-9487-C85B576676D2}" type="presParOf" srcId="{6C09456D-9073-4F00-BF86-349C409FA1D9}" destId="{578F7688-A71D-43F8-BB12-D7518FD01ACE}" srcOrd="4" destOrd="0" presId="urn:microsoft.com/office/officeart/2005/8/layout/list1"/>
    <dgm:cxn modelId="{D530E0E5-97FC-4654-83FF-37AD09E77BF7}" type="presParOf" srcId="{578F7688-A71D-43F8-BB12-D7518FD01ACE}" destId="{ACFCAF5F-F6A1-4AD9-A029-A3E8A2B10548}" srcOrd="0" destOrd="0" presId="urn:microsoft.com/office/officeart/2005/8/layout/list1"/>
    <dgm:cxn modelId="{7763DE7F-ED0C-4ED2-AE4F-31B01C8EE4FD}" type="presParOf" srcId="{578F7688-A71D-43F8-BB12-D7518FD01ACE}" destId="{7B187FA5-3D80-4B14-A4F9-387AB61117C9}" srcOrd="1" destOrd="0" presId="urn:microsoft.com/office/officeart/2005/8/layout/list1"/>
    <dgm:cxn modelId="{0B4F9493-15E3-41AB-8AF5-06D6F72E6BA5}" type="presParOf" srcId="{6C09456D-9073-4F00-BF86-349C409FA1D9}" destId="{E43F79A2-7C7D-4BD8-B29D-87E51E77710E}" srcOrd="5" destOrd="0" presId="urn:microsoft.com/office/officeart/2005/8/layout/list1"/>
    <dgm:cxn modelId="{E3C57CAB-9209-4AEB-A75C-9176D9FC38BC}" type="presParOf" srcId="{6C09456D-9073-4F00-BF86-349C409FA1D9}" destId="{12DBF4C7-366F-4BC3-8F5E-BCD13A6446EB}" srcOrd="6" destOrd="0" presId="urn:microsoft.com/office/officeart/2005/8/layout/list1"/>
    <dgm:cxn modelId="{611DDEAE-3B95-45DF-B06B-B2E51B499ED2}" type="presParOf" srcId="{6C09456D-9073-4F00-BF86-349C409FA1D9}" destId="{6D9B2B31-EE2A-499A-AD71-00D66491E525}" srcOrd="7" destOrd="0" presId="urn:microsoft.com/office/officeart/2005/8/layout/list1"/>
    <dgm:cxn modelId="{D4F6CA59-2689-4A3B-ACE0-3FAA3A39EB76}" type="presParOf" srcId="{6C09456D-9073-4F00-BF86-349C409FA1D9}" destId="{7AF24114-A490-4DB7-81B1-AB79AEE5E031}" srcOrd="8" destOrd="0" presId="urn:microsoft.com/office/officeart/2005/8/layout/list1"/>
    <dgm:cxn modelId="{8F44EB0C-0387-41CB-9D4E-24C70D94B721}" type="presParOf" srcId="{7AF24114-A490-4DB7-81B1-AB79AEE5E031}" destId="{910EBD21-2825-4765-A029-1014A60EBB30}" srcOrd="0" destOrd="0" presId="urn:microsoft.com/office/officeart/2005/8/layout/list1"/>
    <dgm:cxn modelId="{0378097D-1E47-49DA-84B4-474FC486B1E1}" type="presParOf" srcId="{7AF24114-A490-4DB7-81B1-AB79AEE5E031}" destId="{3C670DD1-57AD-4003-9A90-31C80D2924BE}" srcOrd="1" destOrd="0" presId="urn:microsoft.com/office/officeart/2005/8/layout/list1"/>
    <dgm:cxn modelId="{0C95A6B1-FEAA-40FB-A856-9BFC2D4C0277}" type="presParOf" srcId="{6C09456D-9073-4F00-BF86-349C409FA1D9}" destId="{E54419BD-4685-46C8-AF1D-101F3D13818D}" srcOrd="9" destOrd="0" presId="urn:microsoft.com/office/officeart/2005/8/layout/list1"/>
    <dgm:cxn modelId="{ED5C49C9-B2F7-40A4-ACBF-25763211CB4C}" type="presParOf" srcId="{6C09456D-9073-4F00-BF86-349C409FA1D9}" destId="{D316AE91-6335-44F8-B6AE-052CDE0A2548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EB0F63F5-CAC4-4015-928C-E9192733EF35}" type="doc">
      <dgm:prSet loTypeId="urn:microsoft.com/office/officeart/2005/8/layout/list1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B2A923E-9FBA-4D4E-9FB6-9014AE3678A9}">
      <dgm:prSet phldrT="[Text]"/>
      <dgm:spPr/>
      <dgm:t>
        <a:bodyPr/>
        <a:lstStyle/>
        <a:p>
          <a:r>
            <a:rPr lang="en-US" dirty="0"/>
            <a:t>Core Participants</a:t>
          </a:r>
        </a:p>
      </dgm:t>
    </dgm:pt>
    <dgm:pt modelId="{BEB0796D-1BF1-41A5-87C8-E2183A58F912}" type="parTrans" cxnId="{EE58B25D-6310-4630-AD52-4069A78486AD}">
      <dgm:prSet/>
      <dgm:spPr/>
      <dgm:t>
        <a:bodyPr/>
        <a:lstStyle/>
        <a:p>
          <a:endParaRPr lang="en-US"/>
        </a:p>
      </dgm:t>
    </dgm:pt>
    <dgm:pt modelId="{4AEC5A8D-8911-4693-9BA6-E4B97EFC06FE}" type="sibTrans" cxnId="{EE58B25D-6310-4630-AD52-4069A78486AD}">
      <dgm:prSet/>
      <dgm:spPr/>
      <dgm:t>
        <a:bodyPr/>
        <a:lstStyle/>
        <a:p>
          <a:endParaRPr lang="en-US"/>
        </a:p>
      </dgm:t>
    </dgm:pt>
    <dgm:pt modelId="{9715FB5D-88E2-4EF5-80E9-83A95D43A032}">
      <dgm:prSet phldrT="[Text]"/>
      <dgm:spPr/>
      <dgm:t>
        <a:bodyPr/>
        <a:lstStyle/>
        <a:p>
          <a:r>
            <a:rPr lang="en-US" dirty="0"/>
            <a:t>Associate Participants</a:t>
          </a:r>
        </a:p>
      </dgm:t>
    </dgm:pt>
    <dgm:pt modelId="{88616BF4-0B61-4973-BA2B-D2847DCD7E1F}" type="parTrans" cxnId="{668B1389-C86E-4ABA-B8C2-75D46AC00124}">
      <dgm:prSet/>
      <dgm:spPr/>
      <dgm:t>
        <a:bodyPr/>
        <a:lstStyle/>
        <a:p>
          <a:endParaRPr lang="en-US"/>
        </a:p>
      </dgm:t>
    </dgm:pt>
    <dgm:pt modelId="{B53930C8-643E-4A61-BA4C-E1A5F510DCFA}" type="sibTrans" cxnId="{668B1389-C86E-4ABA-B8C2-75D46AC00124}">
      <dgm:prSet/>
      <dgm:spPr/>
      <dgm:t>
        <a:bodyPr/>
        <a:lstStyle/>
        <a:p>
          <a:endParaRPr lang="en-US"/>
        </a:p>
      </dgm:t>
    </dgm:pt>
    <dgm:pt modelId="{F5EE3F7E-D9FC-4606-ABDD-50B3F0E5C63F}">
      <dgm:prSet phldrT="[Text]"/>
      <dgm:spPr/>
      <dgm:t>
        <a:bodyPr/>
        <a:lstStyle/>
        <a:p>
          <a:r>
            <a:rPr lang="en-US" dirty="0"/>
            <a:t>Outreach Participants</a:t>
          </a:r>
        </a:p>
      </dgm:t>
    </dgm:pt>
    <dgm:pt modelId="{E29AC431-21C0-41AE-B499-A00F8775975B}" type="parTrans" cxnId="{1FFA467A-5CA9-4B15-9167-7369D5692708}">
      <dgm:prSet/>
      <dgm:spPr/>
      <dgm:t>
        <a:bodyPr/>
        <a:lstStyle/>
        <a:p>
          <a:endParaRPr lang="en-US"/>
        </a:p>
      </dgm:t>
    </dgm:pt>
    <dgm:pt modelId="{32FB9C81-5FBD-48AB-903A-A3344A97C828}" type="sibTrans" cxnId="{1FFA467A-5CA9-4B15-9167-7369D5692708}">
      <dgm:prSet/>
      <dgm:spPr/>
      <dgm:t>
        <a:bodyPr/>
        <a:lstStyle/>
        <a:p>
          <a:endParaRPr lang="en-US"/>
        </a:p>
      </dgm:t>
    </dgm:pt>
    <dgm:pt modelId="{573077A8-8252-4837-B263-CB3238BD34C4}">
      <dgm:prSet phldrT="[Text]"/>
      <dgm:spPr/>
      <dgm:t>
        <a:bodyPr/>
        <a:lstStyle/>
        <a:p>
          <a:r>
            <a:rPr lang="en-US" dirty="0"/>
            <a:t>Contractors</a:t>
          </a:r>
        </a:p>
      </dgm:t>
    </dgm:pt>
    <dgm:pt modelId="{88A15C88-5746-413C-8618-D96B1CF90465}" type="parTrans" cxnId="{A606DFD8-A72A-4669-89D8-A17B40E9D41F}">
      <dgm:prSet/>
      <dgm:spPr/>
      <dgm:t>
        <a:bodyPr/>
        <a:lstStyle/>
        <a:p>
          <a:endParaRPr lang="en-US"/>
        </a:p>
      </dgm:t>
    </dgm:pt>
    <dgm:pt modelId="{3761AED1-E71D-4305-BE2C-0E2E93CAC856}" type="sibTrans" cxnId="{A606DFD8-A72A-4669-89D8-A17B40E9D41F}">
      <dgm:prSet/>
      <dgm:spPr/>
      <dgm:t>
        <a:bodyPr/>
        <a:lstStyle/>
        <a:p>
          <a:endParaRPr lang="en-US"/>
        </a:p>
      </dgm:t>
    </dgm:pt>
    <dgm:pt modelId="{F854D170-C39D-4C39-AA2B-7CBC1F5E68D4}">
      <dgm:prSet phldrT="[Text]"/>
      <dgm:spPr/>
      <dgm:t>
        <a:bodyPr/>
        <a:lstStyle/>
        <a:p>
          <a:r>
            <a:rPr lang="en-US" dirty="0"/>
            <a:t>Government (U.S. DOT, Caltrans)</a:t>
          </a:r>
        </a:p>
      </dgm:t>
    </dgm:pt>
    <dgm:pt modelId="{7E55356F-9A33-43B1-9731-376579A26159}" type="parTrans" cxnId="{15F31E12-3F36-4BB7-8655-C217DB39D860}">
      <dgm:prSet/>
      <dgm:spPr/>
      <dgm:t>
        <a:bodyPr/>
        <a:lstStyle/>
        <a:p>
          <a:endParaRPr lang="en-US"/>
        </a:p>
      </dgm:t>
    </dgm:pt>
    <dgm:pt modelId="{FAFD8B10-8566-4C60-89E2-563D276DAE6E}" type="sibTrans" cxnId="{15F31E12-3F36-4BB7-8655-C217DB39D860}">
      <dgm:prSet/>
      <dgm:spPr/>
      <dgm:t>
        <a:bodyPr/>
        <a:lstStyle/>
        <a:p>
          <a:endParaRPr lang="en-US"/>
        </a:p>
      </dgm:t>
    </dgm:pt>
    <dgm:pt modelId="{8A7FFBC6-C319-4F5B-811A-48748B8D5B33}">
      <dgm:prSet phldrT="[Text]"/>
      <dgm:spPr/>
      <dgm:t>
        <a:bodyPr/>
        <a:lstStyle/>
        <a:p>
          <a:r>
            <a:rPr lang="en-US" dirty="0"/>
            <a:t>Industry (GM, Parsons Brinckerhoff, Bechtel)</a:t>
          </a:r>
        </a:p>
      </dgm:t>
    </dgm:pt>
    <dgm:pt modelId="{6E03A493-419B-413B-88A8-F732C1D66ED4}" type="parTrans" cxnId="{0C9B07AA-4978-4AA6-92D5-54E708CBB3B2}">
      <dgm:prSet/>
      <dgm:spPr/>
      <dgm:t>
        <a:bodyPr/>
        <a:lstStyle/>
        <a:p>
          <a:endParaRPr lang="en-US"/>
        </a:p>
      </dgm:t>
    </dgm:pt>
    <dgm:pt modelId="{7DB2A81E-E15F-41B2-978F-8B646E91DCFD}" type="sibTrans" cxnId="{0C9B07AA-4978-4AA6-92D5-54E708CBB3B2}">
      <dgm:prSet/>
      <dgm:spPr/>
      <dgm:t>
        <a:bodyPr/>
        <a:lstStyle/>
        <a:p>
          <a:endParaRPr lang="en-US"/>
        </a:p>
      </dgm:t>
    </dgm:pt>
    <dgm:pt modelId="{ABFCFCA4-EDBA-4AE9-A2D3-52E9587F2821}">
      <dgm:prSet phldrT="[Text]"/>
      <dgm:spPr/>
      <dgm:t>
        <a:bodyPr/>
        <a:lstStyle/>
        <a:p>
          <a:r>
            <a:rPr lang="en-US" dirty="0"/>
            <a:t>Academia (PATH, Carnegie Mellon)</a:t>
          </a:r>
        </a:p>
      </dgm:t>
    </dgm:pt>
    <dgm:pt modelId="{BBC10838-1445-4D9A-8B82-BF41709A53D1}" type="parTrans" cxnId="{796311AF-A1F4-47CD-92BB-862EF254E2A9}">
      <dgm:prSet/>
      <dgm:spPr/>
      <dgm:t>
        <a:bodyPr/>
        <a:lstStyle/>
        <a:p>
          <a:endParaRPr lang="en-US"/>
        </a:p>
      </dgm:t>
    </dgm:pt>
    <dgm:pt modelId="{D0178756-74B0-4098-9F8A-A26FFC484E02}" type="sibTrans" cxnId="{796311AF-A1F4-47CD-92BB-862EF254E2A9}">
      <dgm:prSet/>
      <dgm:spPr/>
      <dgm:t>
        <a:bodyPr/>
        <a:lstStyle/>
        <a:p>
          <a:endParaRPr lang="en-US"/>
        </a:p>
      </dgm:t>
    </dgm:pt>
    <dgm:pt modelId="{2E68536D-D16E-4536-ADEE-7ED7AA6E5170}">
      <dgm:prSet phldrT="[Text]"/>
      <dgm:spPr/>
      <dgm:t>
        <a:bodyPr/>
        <a:lstStyle/>
        <a:p>
          <a:r>
            <a:rPr lang="en-US" dirty="0"/>
            <a:t>60 Associate Participants</a:t>
          </a:r>
        </a:p>
      </dgm:t>
    </dgm:pt>
    <dgm:pt modelId="{B62AA7DC-C0A0-4C80-AAAB-7A558EC93C4D}" type="parTrans" cxnId="{2C09500B-48CA-4E59-A3AE-D45163D52FC3}">
      <dgm:prSet/>
      <dgm:spPr/>
      <dgm:t>
        <a:bodyPr/>
        <a:lstStyle/>
        <a:p>
          <a:endParaRPr lang="en-US"/>
        </a:p>
      </dgm:t>
    </dgm:pt>
    <dgm:pt modelId="{EEB996FD-A800-4B24-BB57-FF3F3736C531}" type="sibTrans" cxnId="{2C09500B-48CA-4E59-A3AE-D45163D52FC3}">
      <dgm:prSet/>
      <dgm:spPr/>
      <dgm:t>
        <a:bodyPr/>
        <a:lstStyle/>
        <a:p>
          <a:endParaRPr lang="en-US"/>
        </a:p>
      </dgm:t>
    </dgm:pt>
    <dgm:pt modelId="{15E218E5-7C30-4D33-B010-9CB228FFB390}">
      <dgm:prSet phldrT="[Text]"/>
      <dgm:spPr/>
      <dgm:t>
        <a:bodyPr/>
        <a:lstStyle/>
        <a:p>
          <a:r>
            <a:rPr lang="en-US" dirty="0"/>
            <a:t>AHS Stakeholder categories</a:t>
          </a:r>
        </a:p>
      </dgm:t>
    </dgm:pt>
    <dgm:pt modelId="{F16E1B1F-75CD-4F32-8DFD-D4747BDD9331}" type="parTrans" cxnId="{74330E59-17CE-4F82-B235-32D4677D5CE6}">
      <dgm:prSet/>
      <dgm:spPr/>
      <dgm:t>
        <a:bodyPr/>
        <a:lstStyle/>
        <a:p>
          <a:endParaRPr lang="en-US"/>
        </a:p>
      </dgm:t>
    </dgm:pt>
    <dgm:pt modelId="{B90096D1-9CB2-4F27-907B-D5264D0B99A0}" type="sibTrans" cxnId="{74330E59-17CE-4F82-B235-32D4677D5CE6}">
      <dgm:prSet/>
      <dgm:spPr/>
      <dgm:t>
        <a:bodyPr/>
        <a:lstStyle/>
        <a:p>
          <a:endParaRPr lang="en-US"/>
        </a:p>
      </dgm:t>
    </dgm:pt>
    <dgm:pt modelId="{C2A8BE39-EB98-43AB-B4F7-77009FBDA317}" type="pres">
      <dgm:prSet presAssocID="{EB0F63F5-CAC4-4015-928C-E9192733EF35}" presName="linear" presStyleCnt="0">
        <dgm:presLayoutVars>
          <dgm:dir/>
          <dgm:animLvl val="lvl"/>
          <dgm:resizeHandles val="exact"/>
        </dgm:presLayoutVars>
      </dgm:prSet>
      <dgm:spPr/>
    </dgm:pt>
    <dgm:pt modelId="{ED87A5AA-BBC1-41F3-930A-0E0076F80B31}" type="pres">
      <dgm:prSet presAssocID="{2B2A923E-9FBA-4D4E-9FB6-9014AE3678A9}" presName="parentLin" presStyleCnt="0"/>
      <dgm:spPr/>
    </dgm:pt>
    <dgm:pt modelId="{717A432A-5236-49B6-B5F9-1C4F56BE28BB}" type="pres">
      <dgm:prSet presAssocID="{2B2A923E-9FBA-4D4E-9FB6-9014AE3678A9}" presName="parentLeftMargin" presStyleLbl="node1" presStyleIdx="0" presStyleCnt="4"/>
      <dgm:spPr/>
    </dgm:pt>
    <dgm:pt modelId="{3399DA28-B922-4D9E-878A-E9206031FE78}" type="pres">
      <dgm:prSet presAssocID="{2B2A923E-9FBA-4D4E-9FB6-9014AE3678A9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57044F40-81E7-4106-AC28-AF0D0801F7D6}" type="pres">
      <dgm:prSet presAssocID="{2B2A923E-9FBA-4D4E-9FB6-9014AE3678A9}" presName="negativeSpace" presStyleCnt="0"/>
      <dgm:spPr/>
    </dgm:pt>
    <dgm:pt modelId="{75E1D09A-8E91-48C0-8370-9BF4141B18EB}" type="pres">
      <dgm:prSet presAssocID="{2B2A923E-9FBA-4D4E-9FB6-9014AE3678A9}" presName="childText" presStyleLbl="conFgAcc1" presStyleIdx="0" presStyleCnt="4">
        <dgm:presLayoutVars>
          <dgm:bulletEnabled val="1"/>
        </dgm:presLayoutVars>
      </dgm:prSet>
      <dgm:spPr/>
    </dgm:pt>
    <dgm:pt modelId="{289EE7E4-F937-430D-A7D5-A9554B06BF22}" type="pres">
      <dgm:prSet presAssocID="{4AEC5A8D-8911-4693-9BA6-E4B97EFC06FE}" presName="spaceBetweenRectangles" presStyleCnt="0"/>
      <dgm:spPr/>
    </dgm:pt>
    <dgm:pt modelId="{7D192554-A199-4AEA-B465-E5B53FF7EED8}" type="pres">
      <dgm:prSet presAssocID="{9715FB5D-88E2-4EF5-80E9-83A95D43A032}" presName="parentLin" presStyleCnt="0"/>
      <dgm:spPr/>
    </dgm:pt>
    <dgm:pt modelId="{715CB628-210A-49B9-8EF3-9AB74259F06C}" type="pres">
      <dgm:prSet presAssocID="{9715FB5D-88E2-4EF5-80E9-83A95D43A032}" presName="parentLeftMargin" presStyleLbl="node1" presStyleIdx="0" presStyleCnt="4"/>
      <dgm:spPr/>
    </dgm:pt>
    <dgm:pt modelId="{4031BB43-4FD0-4178-9CE5-EB6F0D837F0D}" type="pres">
      <dgm:prSet presAssocID="{9715FB5D-88E2-4EF5-80E9-83A95D43A032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2B2E0BBA-5A4B-4873-9420-0DE174C0DF18}" type="pres">
      <dgm:prSet presAssocID="{9715FB5D-88E2-4EF5-80E9-83A95D43A032}" presName="negativeSpace" presStyleCnt="0"/>
      <dgm:spPr/>
    </dgm:pt>
    <dgm:pt modelId="{4809BACC-2FDA-4B16-9510-C4505DD18542}" type="pres">
      <dgm:prSet presAssocID="{9715FB5D-88E2-4EF5-80E9-83A95D43A032}" presName="childText" presStyleLbl="conFgAcc1" presStyleIdx="1" presStyleCnt="4">
        <dgm:presLayoutVars>
          <dgm:bulletEnabled val="1"/>
        </dgm:presLayoutVars>
      </dgm:prSet>
      <dgm:spPr/>
    </dgm:pt>
    <dgm:pt modelId="{604ADB37-E6ED-450C-911C-10A44BD3E5B7}" type="pres">
      <dgm:prSet presAssocID="{B53930C8-643E-4A61-BA4C-E1A5F510DCFA}" presName="spaceBetweenRectangles" presStyleCnt="0"/>
      <dgm:spPr/>
    </dgm:pt>
    <dgm:pt modelId="{15F2D619-52A3-420A-B891-80B25D984A14}" type="pres">
      <dgm:prSet presAssocID="{F5EE3F7E-D9FC-4606-ABDD-50B3F0E5C63F}" presName="parentLin" presStyleCnt="0"/>
      <dgm:spPr/>
    </dgm:pt>
    <dgm:pt modelId="{C7EAB9AC-2FF5-4A4A-88DE-D6A513BB0D20}" type="pres">
      <dgm:prSet presAssocID="{F5EE3F7E-D9FC-4606-ABDD-50B3F0E5C63F}" presName="parentLeftMargin" presStyleLbl="node1" presStyleIdx="1" presStyleCnt="4"/>
      <dgm:spPr/>
    </dgm:pt>
    <dgm:pt modelId="{F64B3A73-C14B-40F6-B096-8759E9A7EBB8}" type="pres">
      <dgm:prSet presAssocID="{F5EE3F7E-D9FC-4606-ABDD-50B3F0E5C63F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3826E998-9DE0-4C5C-8D22-0FD231950286}" type="pres">
      <dgm:prSet presAssocID="{F5EE3F7E-D9FC-4606-ABDD-50B3F0E5C63F}" presName="negativeSpace" presStyleCnt="0"/>
      <dgm:spPr/>
    </dgm:pt>
    <dgm:pt modelId="{43EC02A2-4D17-42BA-A356-AF5800B5904B}" type="pres">
      <dgm:prSet presAssocID="{F5EE3F7E-D9FC-4606-ABDD-50B3F0E5C63F}" presName="childText" presStyleLbl="conFgAcc1" presStyleIdx="2" presStyleCnt="4">
        <dgm:presLayoutVars>
          <dgm:bulletEnabled val="1"/>
        </dgm:presLayoutVars>
      </dgm:prSet>
      <dgm:spPr/>
    </dgm:pt>
    <dgm:pt modelId="{C8FB2F3A-4A16-43DD-B8B3-5A3A76C1ABE2}" type="pres">
      <dgm:prSet presAssocID="{32FB9C81-5FBD-48AB-903A-A3344A97C828}" presName="spaceBetweenRectangles" presStyleCnt="0"/>
      <dgm:spPr/>
    </dgm:pt>
    <dgm:pt modelId="{39D85A83-C6F0-415C-9438-F8EB10D4F247}" type="pres">
      <dgm:prSet presAssocID="{573077A8-8252-4837-B263-CB3238BD34C4}" presName="parentLin" presStyleCnt="0"/>
      <dgm:spPr/>
    </dgm:pt>
    <dgm:pt modelId="{78533FE1-EB44-471A-824E-183904A33395}" type="pres">
      <dgm:prSet presAssocID="{573077A8-8252-4837-B263-CB3238BD34C4}" presName="parentLeftMargin" presStyleLbl="node1" presStyleIdx="2" presStyleCnt="4"/>
      <dgm:spPr/>
    </dgm:pt>
    <dgm:pt modelId="{4A96D66D-C8CB-4DCE-A382-ACEB7E780EED}" type="pres">
      <dgm:prSet presAssocID="{573077A8-8252-4837-B263-CB3238BD34C4}" presName="parentText" presStyleLbl="node1" presStyleIdx="3" presStyleCnt="4">
        <dgm:presLayoutVars>
          <dgm:chMax val="0"/>
          <dgm:bulletEnabled val="1"/>
        </dgm:presLayoutVars>
      </dgm:prSet>
      <dgm:spPr/>
    </dgm:pt>
    <dgm:pt modelId="{B318878B-8AB9-4D34-BF38-017D8D48A057}" type="pres">
      <dgm:prSet presAssocID="{573077A8-8252-4837-B263-CB3238BD34C4}" presName="negativeSpace" presStyleCnt="0"/>
      <dgm:spPr/>
    </dgm:pt>
    <dgm:pt modelId="{344D1B59-E106-45B9-9B5D-9BC8CCCBD57E}" type="pres">
      <dgm:prSet presAssocID="{573077A8-8252-4837-B263-CB3238BD34C4}" presName="childText" presStyleLbl="conFgAcc1" presStyleIdx="3" presStyleCnt="4">
        <dgm:presLayoutVars>
          <dgm:bulletEnabled val="1"/>
        </dgm:presLayoutVars>
      </dgm:prSet>
      <dgm:spPr/>
    </dgm:pt>
  </dgm:ptLst>
  <dgm:cxnLst>
    <dgm:cxn modelId="{2C09500B-48CA-4E59-A3AE-D45163D52FC3}" srcId="{9715FB5D-88E2-4EF5-80E9-83A95D43A032}" destId="{2E68536D-D16E-4536-ADEE-7ED7AA6E5170}" srcOrd="0" destOrd="0" parTransId="{B62AA7DC-C0A0-4C80-AAAB-7A558EC93C4D}" sibTransId="{EEB996FD-A800-4B24-BB57-FF3F3736C531}"/>
    <dgm:cxn modelId="{15F31E12-3F36-4BB7-8655-C217DB39D860}" srcId="{2B2A923E-9FBA-4D4E-9FB6-9014AE3678A9}" destId="{F854D170-C39D-4C39-AA2B-7CBC1F5E68D4}" srcOrd="0" destOrd="0" parTransId="{7E55356F-9A33-43B1-9731-376579A26159}" sibTransId="{FAFD8B10-8566-4C60-89E2-563D276DAE6E}"/>
    <dgm:cxn modelId="{C2E1E712-2D46-4652-9330-A8D193FB953F}" type="presOf" srcId="{ABFCFCA4-EDBA-4AE9-A2D3-52E9587F2821}" destId="{75E1D09A-8E91-48C0-8370-9BF4141B18EB}" srcOrd="0" destOrd="2" presId="urn:microsoft.com/office/officeart/2005/8/layout/list1"/>
    <dgm:cxn modelId="{BB910229-706C-4E84-B3B4-CFBBE446069C}" type="presOf" srcId="{F854D170-C39D-4C39-AA2B-7CBC1F5E68D4}" destId="{75E1D09A-8E91-48C0-8370-9BF4141B18EB}" srcOrd="0" destOrd="0" presId="urn:microsoft.com/office/officeart/2005/8/layout/list1"/>
    <dgm:cxn modelId="{8770B529-DEA1-4324-A330-F6FCA02D48F6}" type="presOf" srcId="{8A7FFBC6-C319-4F5B-811A-48748B8D5B33}" destId="{75E1D09A-8E91-48C0-8370-9BF4141B18EB}" srcOrd="0" destOrd="1" presId="urn:microsoft.com/office/officeart/2005/8/layout/list1"/>
    <dgm:cxn modelId="{EE58B25D-6310-4630-AD52-4069A78486AD}" srcId="{EB0F63F5-CAC4-4015-928C-E9192733EF35}" destId="{2B2A923E-9FBA-4D4E-9FB6-9014AE3678A9}" srcOrd="0" destOrd="0" parTransId="{BEB0796D-1BF1-41A5-87C8-E2183A58F912}" sibTransId="{4AEC5A8D-8911-4693-9BA6-E4B97EFC06FE}"/>
    <dgm:cxn modelId="{EED3906A-A84F-4F1D-BD0F-07655AFD513D}" type="presOf" srcId="{15E218E5-7C30-4D33-B010-9CB228FFB390}" destId="{43EC02A2-4D17-42BA-A356-AF5800B5904B}" srcOrd="0" destOrd="0" presId="urn:microsoft.com/office/officeart/2005/8/layout/list1"/>
    <dgm:cxn modelId="{57C8476E-62AB-4957-8850-E86ADCEDFA6F}" type="presOf" srcId="{2E68536D-D16E-4536-ADEE-7ED7AA6E5170}" destId="{4809BACC-2FDA-4B16-9510-C4505DD18542}" srcOrd="0" destOrd="0" presId="urn:microsoft.com/office/officeart/2005/8/layout/list1"/>
    <dgm:cxn modelId="{D4194D51-9CE8-4E8D-8485-FA8D52296654}" type="presOf" srcId="{573077A8-8252-4837-B263-CB3238BD34C4}" destId="{4A96D66D-C8CB-4DCE-A382-ACEB7E780EED}" srcOrd="1" destOrd="0" presId="urn:microsoft.com/office/officeart/2005/8/layout/list1"/>
    <dgm:cxn modelId="{74330E59-17CE-4F82-B235-32D4677D5CE6}" srcId="{F5EE3F7E-D9FC-4606-ABDD-50B3F0E5C63F}" destId="{15E218E5-7C30-4D33-B010-9CB228FFB390}" srcOrd="0" destOrd="0" parTransId="{F16E1B1F-75CD-4F32-8DFD-D4747BDD9331}" sibTransId="{B90096D1-9CB2-4F27-907B-D5264D0B99A0}"/>
    <dgm:cxn modelId="{1FFA467A-5CA9-4B15-9167-7369D5692708}" srcId="{EB0F63F5-CAC4-4015-928C-E9192733EF35}" destId="{F5EE3F7E-D9FC-4606-ABDD-50B3F0E5C63F}" srcOrd="2" destOrd="0" parTransId="{E29AC431-21C0-41AE-B499-A00F8775975B}" sibTransId="{32FB9C81-5FBD-48AB-903A-A3344A97C828}"/>
    <dgm:cxn modelId="{4805B37A-29F8-47F5-96A9-39F777406583}" type="presOf" srcId="{2B2A923E-9FBA-4D4E-9FB6-9014AE3678A9}" destId="{3399DA28-B922-4D9E-878A-E9206031FE78}" srcOrd="1" destOrd="0" presId="urn:microsoft.com/office/officeart/2005/8/layout/list1"/>
    <dgm:cxn modelId="{0072BE86-FEC4-409A-8420-8A070D40F4D4}" type="presOf" srcId="{F5EE3F7E-D9FC-4606-ABDD-50B3F0E5C63F}" destId="{C7EAB9AC-2FF5-4A4A-88DE-D6A513BB0D20}" srcOrd="0" destOrd="0" presId="urn:microsoft.com/office/officeart/2005/8/layout/list1"/>
    <dgm:cxn modelId="{668B1389-C86E-4ABA-B8C2-75D46AC00124}" srcId="{EB0F63F5-CAC4-4015-928C-E9192733EF35}" destId="{9715FB5D-88E2-4EF5-80E9-83A95D43A032}" srcOrd="1" destOrd="0" parTransId="{88616BF4-0B61-4973-BA2B-D2847DCD7E1F}" sibTransId="{B53930C8-643E-4A61-BA4C-E1A5F510DCFA}"/>
    <dgm:cxn modelId="{ED09E995-373D-4D70-92D5-2076653190A6}" type="presOf" srcId="{573077A8-8252-4837-B263-CB3238BD34C4}" destId="{78533FE1-EB44-471A-824E-183904A33395}" srcOrd="0" destOrd="0" presId="urn:microsoft.com/office/officeart/2005/8/layout/list1"/>
    <dgm:cxn modelId="{0C9B07AA-4978-4AA6-92D5-54E708CBB3B2}" srcId="{2B2A923E-9FBA-4D4E-9FB6-9014AE3678A9}" destId="{8A7FFBC6-C319-4F5B-811A-48748B8D5B33}" srcOrd="1" destOrd="0" parTransId="{6E03A493-419B-413B-88A8-F732C1D66ED4}" sibTransId="{7DB2A81E-E15F-41B2-978F-8B646E91DCFD}"/>
    <dgm:cxn modelId="{05B6C4AD-684F-4185-B23F-2C86842799A4}" type="presOf" srcId="{9715FB5D-88E2-4EF5-80E9-83A95D43A032}" destId="{4031BB43-4FD0-4178-9CE5-EB6F0D837F0D}" srcOrd="1" destOrd="0" presId="urn:microsoft.com/office/officeart/2005/8/layout/list1"/>
    <dgm:cxn modelId="{796311AF-A1F4-47CD-92BB-862EF254E2A9}" srcId="{2B2A923E-9FBA-4D4E-9FB6-9014AE3678A9}" destId="{ABFCFCA4-EDBA-4AE9-A2D3-52E9587F2821}" srcOrd="2" destOrd="0" parTransId="{BBC10838-1445-4D9A-8B82-BF41709A53D1}" sibTransId="{D0178756-74B0-4098-9F8A-A26FFC484E02}"/>
    <dgm:cxn modelId="{55E522CB-760E-4646-8AEA-F1FABA9CBFB6}" type="presOf" srcId="{9715FB5D-88E2-4EF5-80E9-83A95D43A032}" destId="{715CB628-210A-49B9-8EF3-9AB74259F06C}" srcOrd="0" destOrd="0" presId="urn:microsoft.com/office/officeart/2005/8/layout/list1"/>
    <dgm:cxn modelId="{A606DFD8-A72A-4669-89D8-A17B40E9D41F}" srcId="{EB0F63F5-CAC4-4015-928C-E9192733EF35}" destId="{573077A8-8252-4837-B263-CB3238BD34C4}" srcOrd="3" destOrd="0" parTransId="{88A15C88-5746-413C-8618-D96B1CF90465}" sibTransId="{3761AED1-E71D-4305-BE2C-0E2E93CAC856}"/>
    <dgm:cxn modelId="{712FC6DD-FD8B-438E-96F6-D8B88CB84A3A}" type="presOf" srcId="{F5EE3F7E-D9FC-4606-ABDD-50B3F0E5C63F}" destId="{F64B3A73-C14B-40F6-B096-8759E9A7EBB8}" srcOrd="1" destOrd="0" presId="urn:microsoft.com/office/officeart/2005/8/layout/list1"/>
    <dgm:cxn modelId="{1A2977E3-ECAC-48C8-9A6C-8256AB27276C}" type="presOf" srcId="{2B2A923E-9FBA-4D4E-9FB6-9014AE3678A9}" destId="{717A432A-5236-49B6-B5F9-1C4F56BE28BB}" srcOrd="0" destOrd="0" presId="urn:microsoft.com/office/officeart/2005/8/layout/list1"/>
    <dgm:cxn modelId="{09C6C4EA-6602-46B5-9B43-65CC2023F0DF}" type="presOf" srcId="{EB0F63F5-CAC4-4015-928C-E9192733EF35}" destId="{C2A8BE39-EB98-43AB-B4F7-77009FBDA317}" srcOrd="0" destOrd="0" presId="urn:microsoft.com/office/officeart/2005/8/layout/list1"/>
    <dgm:cxn modelId="{CFDC9A61-3543-48DC-B99A-96DF8CA0FC4E}" type="presParOf" srcId="{C2A8BE39-EB98-43AB-B4F7-77009FBDA317}" destId="{ED87A5AA-BBC1-41F3-930A-0E0076F80B31}" srcOrd="0" destOrd="0" presId="urn:microsoft.com/office/officeart/2005/8/layout/list1"/>
    <dgm:cxn modelId="{91B9F9AA-AACE-457C-B635-D0AF000826E1}" type="presParOf" srcId="{ED87A5AA-BBC1-41F3-930A-0E0076F80B31}" destId="{717A432A-5236-49B6-B5F9-1C4F56BE28BB}" srcOrd="0" destOrd="0" presId="urn:microsoft.com/office/officeart/2005/8/layout/list1"/>
    <dgm:cxn modelId="{7DB6BD09-D805-4264-B997-4FD55FEB1CB4}" type="presParOf" srcId="{ED87A5AA-BBC1-41F3-930A-0E0076F80B31}" destId="{3399DA28-B922-4D9E-878A-E9206031FE78}" srcOrd="1" destOrd="0" presId="urn:microsoft.com/office/officeart/2005/8/layout/list1"/>
    <dgm:cxn modelId="{911E1202-B3F8-4EEC-8122-AD85263025ED}" type="presParOf" srcId="{C2A8BE39-EB98-43AB-B4F7-77009FBDA317}" destId="{57044F40-81E7-4106-AC28-AF0D0801F7D6}" srcOrd="1" destOrd="0" presId="urn:microsoft.com/office/officeart/2005/8/layout/list1"/>
    <dgm:cxn modelId="{87D58C32-54D4-46E2-99EA-1C81B33560F5}" type="presParOf" srcId="{C2A8BE39-EB98-43AB-B4F7-77009FBDA317}" destId="{75E1D09A-8E91-48C0-8370-9BF4141B18EB}" srcOrd="2" destOrd="0" presId="urn:microsoft.com/office/officeart/2005/8/layout/list1"/>
    <dgm:cxn modelId="{A75896C9-5781-4244-A25F-85A21316534D}" type="presParOf" srcId="{C2A8BE39-EB98-43AB-B4F7-77009FBDA317}" destId="{289EE7E4-F937-430D-A7D5-A9554B06BF22}" srcOrd="3" destOrd="0" presId="urn:microsoft.com/office/officeart/2005/8/layout/list1"/>
    <dgm:cxn modelId="{19562585-9A00-4B08-823D-ABA2917CF452}" type="presParOf" srcId="{C2A8BE39-EB98-43AB-B4F7-77009FBDA317}" destId="{7D192554-A199-4AEA-B465-E5B53FF7EED8}" srcOrd="4" destOrd="0" presId="urn:microsoft.com/office/officeart/2005/8/layout/list1"/>
    <dgm:cxn modelId="{01DDF46D-4BF4-4810-9663-55B25938A64F}" type="presParOf" srcId="{7D192554-A199-4AEA-B465-E5B53FF7EED8}" destId="{715CB628-210A-49B9-8EF3-9AB74259F06C}" srcOrd="0" destOrd="0" presId="urn:microsoft.com/office/officeart/2005/8/layout/list1"/>
    <dgm:cxn modelId="{BA2A904B-21E2-4D22-B933-BE9F2D0F562F}" type="presParOf" srcId="{7D192554-A199-4AEA-B465-E5B53FF7EED8}" destId="{4031BB43-4FD0-4178-9CE5-EB6F0D837F0D}" srcOrd="1" destOrd="0" presId="urn:microsoft.com/office/officeart/2005/8/layout/list1"/>
    <dgm:cxn modelId="{28464449-C024-4519-8E60-68778B567283}" type="presParOf" srcId="{C2A8BE39-EB98-43AB-B4F7-77009FBDA317}" destId="{2B2E0BBA-5A4B-4873-9420-0DE174C0DF18}" srcOrd="5" destOrd="0" presId="urn:microsoft.com/office/officeart/2005/8/layout/list1"/>
    <dgm:cxn modelId="{332B0A89-2E65-477B-A15D-6360319DCF7C}" type="presParOf" srcId="{C2A8BE39-EB98-43AB-B4F7-77009FBDA317}" destId="{4809BACC-2FDA-4B16-9510-C4505DD18542}" srcOrd="6" destOrd="0" presId="urn:microsoft.com/office/officeart/2005/8/layout/list1"/>
    <dgm:cxn modelId="{688D2A28-64AC-4969-97E8-ABC91819EA6B}" type="presParOf" srcId="{C2A8BE39-EB98-43AB-B4F7-77009FBDA317}" destId="{604ADB37-E6ED-450C-911C-10A44BD3E5B7}" srcOrd="7" destOrd="0" presId="urn:microsoft.com/office/officeart/2005/8/layout/list1"/>
    <dgm:cxn modelId="{6E0A9616-0B25-4F34-8016-C3BC9D800A92}" type="presParOf" srcId="{C2A8BE39-EB98-43AB-B4F7-77009FBDA317}" destId="{15F2D619-52A3-420A-B891-80B25D984A14}" srcOrd="8" destOrd="0" presId="urn:microsoft.com/office/officeart/2005/8/layout/list1"/>
    <dgm:cxn modelId="{84A112F0-FB3E-4185-929A-C4DCD2CC67D7}" type="presParOf" srcId="{15F2D619-52A3-420A-B891-80B25D984A14}" destId="{C7EAB9AC-2FF5-4A4A-88DE-D6A513BB0D20}" srcOrd="0" destOrd="0" presId="urn:microsoft.com/office/officeart/2005/8/layout/list1"/>
    <dgm:cxn modelId="{B16DF461-C151-4B13-BF55-D191C268DB00}" type="presParOf" srcId="{15F2D619-52A3-420A-B891-80B25D984A14}" destId="{F64B3A73-C14B-40F6-B096-8759E9A7EBB8}" srcOrd="1" destOrd="0" presId="urn:microsoft.com/office/officeart/2005/8/layout/list1"/>
    <dgm:cxn modelId="{938B8888-AD08-47E1-9C00-5CC29DA8FC8B}" type="presParOf" srcId="{C2A8BE39-EB98-43AB-B4F7-77009FBDA317}" destId="{3826E998-9DE0-4C5C-8D22-0FD231950286}" srcOrd="9" destOrd="0" presId="urn:microsoft.com/office/officeart/2005/8/layout/list1"/>
    <dgm:cxn modelId="{075E7FE5-9E85-409B-A9B4-CB66D14B48F2}" type="presParOf" srcId="{C2A8BE39-EB98-43AB-B4F7-77009FBDA317}" destId="{43EC02A2-4D17-42BA-A356-AF5800B5904B}" srcOrd="10" destOrd="0" presId="urn:microsoft.com/office/officeart/2005/8/layout/list1"/>
    <dgm:cxn modelId="{C5284FFF-F4D5-416A-84A5-E7EF69E2D69A}" type="presParOf" srcId="{C2A8BE39-EB98-43AB-B4F7-77009FBDA317}" destId="{C8FB2F3A-4A16-43DD-B8B3-5A3A76C1ABE2}" srcOrd="11" destOrd="0" presId="urn:microsoft.com/office/officeart/2005/8/layout/list1"/>
    <dgm:cxn modelId="{5970F25B-6F29-4928-8A8A-966C6D1BBBF6}" type="presParOf" srcId="{C2A8BE39-EB98-43AB-B4F7-77009FBDA317}" destId="{39D85A83-C6F0-415C-9438-F8EB10D4F247}" srcOrd="12" destOrd="0" presId="urn:microsoft.com/office/officeart/2005/8/layout/list1"/>
    <dgm:cxn modelId="{8D5B1457-3BD4-4164-8D68-DF12ACD159BF}" type="presParOf" srcId="{39D85A83-C6F0-415C-9438-F8EB10D4F247}" destId="{78533FE1-EB44-471A-824E-183904A33395}" srcOrd="0" destOrd="0" presId="urn:microsoft.com/office/officeart/2005/8/layout/list1"/>
    <dgm:cxn modelId="{2BBC74C1-811C-478C-A098-E2CECABBAA6F}" type="presParOf" srcId="{39D85A83-C6F0-415C-9438-F8EB10D4F247}" destId="{4A96D66D-C8CB-4DCE-A382-ACEB7E780EED}" srcOrd="1" destOrd="0" presId="urn:microsoft.com/office/officeart/2005/8/layout/list1"/>
    <dgm:cxn modelId="{A86BEA4C-C29C-4BD8-A4CC-5B8ECC17661C}" type="presParOf" srcId="{C2A8BE39-EB98-43AB-B4F7-77009FBDA317}" destId="{B318878B-8AB9-4D34-BF38-017D8D48A057}" srcOrd="13" destOrd="0" presId="urn:microsoft.com/office/officeart/2005/8/layout/list1"/>
    <dgm:cxn modelId="{E67CDAAE-FE2B-42B3-9E76-806EDA5F3079}" type="presParOf" srcId="{C2A8BE39-EB98-43AB-B4F7-77009FBDA317}" destId="{344D1B59-E106-45B9-9B5D-9BC8CCCBD57E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EB0F63F5-CAC4-4015-928C-E9192733EF35}" type="doc">
      <dgm:prSet loTypeId="urn:microsoft.com/office/officeart/2005/8/layout/list1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B2A923E-9FBA-4D4E-9FB6-9014AE3678A9}">
      <dgm:prSet phldrT="[Text]"/>
      <dgm:spPr/>
      <dgm:t>
        <a:bodyPr/>
        <a:lstStyle/>
        <a:p>
          <a:r>
            <a:rPr lang="en-US" dirty="0"/>
            <a:t>1994</a:t>
          </a:r>
        </a:p>
      </dgm:t>
    </dgm:pt>
    <dgm:pt modelId="{BEB0796D-1BF1-41A5-87C8-E2183A58F912}" type="parTrans" cxnId="{EE58B25D-6310-4630-AD52-4069A78486AD}">
      <dgm:prSet/>
      <dgm:spPr/>
      <dgm:t>
        <a:bodyPr/>
        <a:lstStyle/>
        <a:p>
          <a:endParaRPr lang="en-US"/>
        </a:p>
      </dgm:t>
    </dgm:pt>
    <dgm:pt modelId="{4AEC5A8D-8911-4693-9BA6-E4B97EFC06FE}" type="sibTrans" cxnId="{EE58B25D-6310-4630-AD52-4069A78486AD}">
      <dgm:prSet/>
      <dgm:spPr/>
      <dgm:t>
        <a:bodyPr/>
        <a:lstStyle/>
        <a:p>
          <a:endParaRPr lang="en-US"/>
        </a:p>
      </dgm:t>
    </dgm:pt>
    <dgm:pt modelId="{9715FB5D-88E2-4EF5-80E9-83A95D43A032}">
      <dgm:prSet phldrT="[Text]"/>
      <dgm:spPr/>
      <dgm:t>
        <a:bodyPr/>
        <a:lstStyle/>
        <a:p>
          <a:r>
            <a:rPr lang="en-US" dirty="0"/>
            <a:t>1995</a:t>
          </a:r>
        </a:p>
      </dgm:t>
    </dgm:pt>
    <dgm:pt modelId="{88616BF4-0B61-4973-BA2B-D2847DCD7E1F}" type="parTrans" cxnId="{668B1389-C86E-4ABA-B8C2-75D46AC00124}">
      <dgm:prSet/>
      <dgm:spPr/>
      <dgm:t>
        <a:bodyPr/>
        <a:lstStyle/>
        <a:p>
          <a:endParaRPr lang="en-US"/>
        </a:p>
      </dgm:t>
    </dgm:pt>
    <dgm:pt modelId="{B53930C8-643E-4A61-BA4C-E1A5F510DCFA}" type="sibTrans" cxnId="{668B1389-C86E-4ABA-B8C2-75D46AC00124}">
      <dgm:prSet/>
      <dgm:spPr/>
      <dgm:t>
        <a:bodyPr/>
        <a:lstStyle/>
        <a:p>
          <a:endParaRPr lang="en-US"/>
        </a:p>
      </dgm:t>
    </dgm:pt>
    <dgm:pt modelId="{F5EE3F7E-D9FC-4606-ABDD-50B3F0E5C63F}">
      <dgm:prSet phldrT="[Text]"/>
      <dgm:spPr/>
      <dgm:t>
        <a:bodyPr/>
        <a:lstStyle/>
        <a:p>
          <a:r>
            <a:rPr lang="en-US" dirty="0"/>
            <a:t>1996</a:t>
          </a:r>
        </a:p>
      </dgm:t>
    </dgm:pt>
    <dgm:pt modelId="{E29AC431-21C0-41AE-B499-A00F8775975B}" type="parTrans" cxnId="{1FFA467A-5CA9-4B15-9167-7369D5692708}">
      <dgm:prSet/>
      <dgm:spPr/>
      <dgm:t>
        <a:bodyPr/>
        <a:lstStyle/>
        <a:p>
          <a:endParaRPr lang="en-US"/>
        </a:p>
      </dgm:t>
    </dgm:pt>
    <dgm:pt modelId="{32FB9C81-5FBD-48AB-903A-A3344A97C828}" type="sibTrans" cxnId="{1FFA467A-5CA9-4B15-9167-7369D5692708}">
      <dgm:prSet/>
      <dgm:spPr/>
      <dgm:t>
        <a:bodyPr/>
        <a:lstStyle/>
        <a:p>
          <a:endParaRPr lang="en-US"/>
        </a:p>
      </dgm:t>
    </dgm:pt>
    <dgm:pt modelId="{573077A8-8252-4837-B263-CB3238BD34C4}">
      <dgm:prSet phldrT="[Text]"/>
      <dgm:spPr/>
      <dgm:t>
        <a:bodyPr/>
        <a:lstStyle/>
        <a:p>
          <a:r>
            <a:rPr lang="en-US" dirty="0"/>
            <a:t>1997</a:t>
          </a:r>
        </a:p>
      </dgm:t>
    </dgm:pt>
    <dgm:pt modelId="{88A15C88-5746-413C-8618-D96B1CF90465}" type="parTrans" cxnId="{A606DFD8-A72A-4669-89D8-A17B40E9D41F}">
      <dgm:prSet/>
      <dgm:spPr/>
      <dgm:t>
        <a:bodyPr/>
        <a:lstStyle/>
        <a:p>
          <a:endParaRPr lang="en-US"/>
        </a:p>
      </dgm:t>
    </dgm:pt>
    <dgm:pt modelId="{3761AED1-E71D-4305-BE2C-0E2E93CAC856}" type="sibTrans" cxnId="{A606DFD8-A72A-4669-89D8-A17B40E9D41F}">
      <dgm:prSet/>
      <dgm:spPr/>
      <dgm:t>
        <a:bodyPr/>
        <a:lstStyle/>
        <a:p>
          <a:endParaRPr lang="en-US"/>
        </a:p>
      </dgm:t>
    </dgm:pt>
    <dgm:pt modelId="{F854D170-C39D-4C39-AA2B-7CBC1F5E68D4}">
      <dgm:prSet phldrT="[Text]"/>
      <dgm:spPr/>
      <dgm:t>
        <a:bodyPr/>
        <a:lstStyle/>
        <a:p>
          <a:r>
            <a:rPr lang="en-US" dirty="0"/>
            <a:t>U.S. DOT selects the National Automated Highway System Consortium (NAHSC) to implement Automated Highway System (AHS) research.</a:t>
          </a:r>
        </a:p>
      </dgm:t>
    </dgm:pt>
    <dgm:pt modelId="{7E55356F-9A33-43B1-9731-376579A26159}" type="parTrans" cxnId="{15F31E12-3F36-4BB7-8655-C217DB39D860}">
      <dgm:prSet/>
      <dgm:spPr/>
      <dgm:t>
        <a:bodyPr/>
        <a:lstStyle/>
        <a:p>
          <a:endParaRPr lang="en-US"/>
        </a:p>
      </dgm:t>
    </dgm:pt>
    <dgm:pt modelId="{FAFD8B10-8566-4C60-89E2-563D276DAE6E}" type="sibTrans" cxnId="{15F31E12-3F36-4BB7-8655-C217DB39D860}">
      <dgm:prSet/>
      <dgm:spPr/>
      <dgm:t>
        <a:bodyPr/>
        <a:lstStyle/>
        <a:p>
          <a:endParaRPr lang="en-US"/>
        </a:p>
      </dgm:t>
    </dgm:pt>
    <dgm:pt modelId="{2E68536D-D16E-4536-ADEE-7ED7AA6E5170}">
      <dgm:prSet phldrT="[Text]"/>
      <dgm:spPr/>
      <dgm:t>
        <a:bodyPr/>
        <a:lstStyle/>
        <a:p>
          <a:r>
            <a:rPr lang="en-US" dirty="0"/>
            <a:t>November - System Objectives and Characteristics Document finalized and published</a:t>
          </a:r>
        </a:p>
      </dgm:t>
    </dgm:pt>
    <dgm:pt modelId="{B62AA7DC-C0A0-4C80-AAAB-7A558EC93C4D}" type="parTrans" cxnId="{2C09500B-48CA-4E59-A3AE-D45163D52FC3}">
      <dgm:prSet/>
      <dgm:spPr/>
      <dgm:t>
        <a:bodyPr/>
        <a:lstStyle/>
        <a:p>
          <a:endParaRPr lang="en-US"/>
        </a:p>
      </dgm:t>
    </dgm:pt>
    <dgm:pt modelId="{EEB996FD-A800-4B24-BB57-FF3F3736C531}" type="sibTrans" cxnId="{2C09500B-48CA-4E59-A3AE-D45163D52FC3}">
      <dgm:prSet/>
      <dgm:spPr/>
      <dgm:t>
        <a:bodyPr/>
        <a:lstStyle/>
        <a:p>
          <a:endParaRPr lang="en-US"/>
        </a:p>
      </dgm:t>
    </dgm:pt>
    <dgm:pt modelId="{15E218E5-7C30-4D33-B010-9CB228FFB390}">
      <dgm:prSet phldrT="[Text]"/>
      <dgm:spPr/>
      <dgm:t>
        <a:bodyPr/>
        <a:lstStyle/>
        <a:p>
          <a:r>
            <a:rPr lang="en-US" dirty="0"/>
            <a:t>August -Third Stakeholder Workshop</a:t>
          </a:r>
        </a:p>
      </dgm:t>
    </dgm:pt>
    <dgm:pt modelId="{F16E1B1F-75CD-4F32-8DFD-D4747BDD9331}" type="parTrans" cxnId="{74330E59-17CE-4F82-B235-32D4677D5CE6}">
      <dgm:prSet/>
      <dgm:spPr/>
      <dgm:t>
        <a:bodyPr/>
        <a:lstStyle/>
        <a:p>
          <a:endParaRPr lang="en-US"/>
        </a:p>
      </dgm:t>
    </dgm:pt>
    <dgm:pt modelId="{B90096D1-9CB2-4F27-907B-D5264D0B99A0}" type="sibTrans" cxnId="{74330E59-17CE-4F82-B235-32D4677D5CE6}">
      <dgm:prSet/>
      <dgm:spPr/>
      <dgm:t>
        <a:bodyPr/>
        <a:lstStyle/>
        <a:p>
          <a:endParaRPr lang="en-US"/>
        </a:p>
      </dgm:t>
    </dgm:pt>
    <dgm:pt modelId="{F7393380-60F3-417E-876D-008BEB3CC7AC}">
      <dgm:prSet phldrT="[Text]"/>
      <dgm:spPr/>
      <dgm:t>
        <a:bodyPr/>
        <a:lstStyle/>
        <a:p>
          <a:r>
            <a:rPr lang="en-US" dirty="0"/>
            <a:t>Demonstration in San Diego, California (aka Demo 97)</a:t>
          </a:r>
        </a:p>
      </dgm:t>
    </dgm:pt>
    <dgm:pt modelId="{72117A46-A4D7-4381-A432-361022C20B0D}" type="parTrans" cxnId="{15846062-1EBD-4C44-9F3C-4C65AF5EF949}">
      <dgm:prSet/>
      <dgm:spPr/>
    </dgm:pt>
    <dgm:pt modelId="{E81666CC-54F0-47C1-AE56-B366F2463432}" type="sibTrans" cxnId="{15846062-1EBD-4C44-9F3C-4C65AF5EF949}">
      <dgm:prSet/>
      <dgm:spPr/>
    </dgm:pt>
    <dgm:pt modelId="{A824F822-A824-4D47-A325-88332C00B663}">
      <dgm:prSet phldrT="[Text]"/>
      <dgm:spPr/>
      <dgm:t>
        <a:bodyPr/>
        <a:lstStyle/>
        <a:p>
          <a:r>
            <a:rPr lang="en-US" dirty="0"/>
            <a:t>October - Second Stakeholder Workshop</a:t>
          </a:r>
        </a:p>
      </dgm:t>
    </dgm:pt>
    <dgm:pt modelId="{314E98E5-E219-4C16-B539-993EC97BE745}" type="parTrans" cxnId="{0E4851A3-7D8E-43A0-8F31-737E56CE7B2E}">
      <dgm:prSet/>
      <dgm:spPr/>
    </dgm:pt>
    <dgm:pt modelId="{AF294539-814E-42AA-BA52-B4B80E5437F6}" type="sibTrans" cxnId="{0E4851A3-7D8E-43A0-8F31-737E56CE7B2E}">
      <dgm:prSet/>
      <dgm:spPr/>
    </dgm:pt>
    <dgm:pt modelId="{89B1AA19-F056-4E68-8A97-F8CD53DB820D}">
      <dgm:prSet phldrT="[Text]"/>
      <dgm:spPr/>
      <dgm:t>
        <a:bodyPr/>
        <a:lstStyle/>
        <a:p>
          <a:r>
            <a:rPr lang="en-US" dirty="0"/>
            <a:t>April - First Stakeholder Workshop</a:t>
          </a:r>
        </a:p>
      </dgm:t>
    </dgm:pt>
    <dgm:pt modelId="{DD2E4362-054B-458B-B0FF-83E1C6A1EF3C}" type="parTrans" cxnId="{E7927AF3-9297-464F-9DEE-C60CEB700605}">
      <dgm:prSet/>
      <dgm:spPr/>
    </dgm:pt>
    <dgm:pt modelId="{34D7A5BB-BAE7-4CCA-BC36-9DEF3628012C}" type="sibTrans" cxnId="{E7927AF3-9297-464F-9DEE-C60CEB700605}">
      <dgm:prSet/>
      <dgm:spPr/>
    </dgm:pt>
    <dgm:pt modelId="{C2A8BE39-EB98-43AB-B4F7-77009FBDA317}" type="pres">
      <dgm:prSet presAssocID="{EB0F63F5-CAC4-4015-928C-E9192733EF35}" presName="linear" presStyleCnt="0">
        <dgm:presLayoutVars>
          <dgm:dir/>
          <dgm:animLvl val="lvl"/>
          <dgm:resizeHandles val="exact"/>
        </dgm:presLayoutVars>
      </dgm:prSet>
      <dgm:spPr/>
    </dgm:pt>
    <dgm:pt modelId="{ED87A5AA-BBC1-41F3-930A-0E0076F80B31}" type="pres">
      <dgm:prSet presAssocID="{2B2A923E-9FBA-4D4E-9FB6-9014AE3678A9}" presName="parentLin" presStyleCnt="0"/>
      <dgm:spPr/>
    </dgm:pt>
    <dgm:pt modelId="{717A432A-5236-49B6-B5F9-1C4F56BE28BB}" type="pres">
      <dgm:prSet presAssocID="{2B2A923E-9FBA-4D4E-9FB6-9014AE3678A9}" presName="parentLeftMargin" presStyleLbl="node1" presStyleIdx="0" presStyleCnt="4"/>
      <dgm:spPr/>
    </dgm:pt>
    <dgm:pt modelId="{3399DA28-B922-4D9E-878A-E9206031FE78}" type="pres">
      <dgm:prSet presAssocID="{2B2A923E-9FBA-4D4E-9FB6-9014AE3678A9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57044F40-81E7-4106-AC28-AF0D0801F7D6}" type="pres">
      <dgm:prSet presAssocID="{2B2A923E-9FBA-4D4E-9FB6-9014AE3678A9}" presName="negativeSpace" presStyleCnt="0"/>
      <dgm:spPr/>
    </dgm:pt>
    <dgm:pt modelId="{75E1D09A-8E91-48C0-8370-9BF4141B18EB}" type="pres">
      <dgm:prSet presAssocID="{2B2A923E-9FBA-4D4E-9FB6-9014AE3678A9}" presName="childText" presStyleLbl="conFgAcc1" presStyleIdx="0" presStyleCnt="4">
        <dgm:presLayoutVars>
          <dgm:bulletEnabled val="1"/>
        </dgm:presLayoutVars>
      </dgm:prSet>
      <dgm:spPr/>
    </dgm:pt>
    <dgm:pt modelId="{289EE7E4-F937-430D-A7D5-A9554B06BF22}" type="pres">
      <dgm:prSet presAssocID="{4AEC5A8D-8911-4693-9BA6-E4B97EFC06FE}" presName="spaceBetweenRectangles" presStyleCnt="0"/>
      <dgm:spPr/>
    </dgm:pt>
    <dgm:pt modelId="{7D192554-A199-4AEA-B465-E5B53FF7EED8}" type="pres">
      <dgm:prSet presAssocID="{9715FB5D-88E2-4EF5-80E9-83A95D43A032}" presName="parentLin" presStyleCnt="0"/>
      <dgm:spPr/>
    </dgm:pt>
    <dgm:pt modelId="{715CB628-210A-49B9-8EF3-9AB74259F06C}" type="pres">
      <dgm:prSet presAssocID="{9715FB5D-88E2-4EF5-80E9-83A95D43A032}" presName="parentLeftMargin" presStyleLbl="node1" presStyleIdx="0" presStyleCnt="4"/>
      <dgm:spPr/>
    </dgm:pt>
    <dgm:pt modelId="{4031BB43-4FD0-4178-9CE5-EB6F0D837F0D}" type="pres">
      <dgm:prSet presAssocID="{9715FB5D-88E2-4EF5-80E9-83A95D43A032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2B2E0BBA-5A4B-4873-9420-0DE174C0DF18}" type="pres">
      <dgm:prSet presAssocID="{9715FB5D-88E2-4EF5-80E9-83A95D43A032}" presName="negativeSpace" presStyleCnt="0"/>
      <dgm:spPr/>
    </dgm:pt>
    <dgm:pt modelId="{4809BACC-2FDA-4B16-9510-C4505DD18542}" type="pres">
      <dgm:prSet presAssocID="{9715FB5D-88E2-4EF5-80E9-83A95D43A032}" presName="childText" presStyleLbl="conFgAcc1" presStyleIdx="1" presStyleCnt="4">
        <dgm:presLayoutVars>
          <dgm:bulletEnabled val="1"/>
        </dgm:presLayoutVars>
      </dgm:prSet>
      <dgm:spPr/>
    </dgm:pt>
    <dgm:pt modelId="{604ADB37-E6ED-450C-911C-10A44BD3E5B7}" type="pres">
      <dgm:prSet presAssocID="{B53930C8-643E-4A61-BA4C-E1A5F510DCFA}" presName="spaceBetweenRectangles" presStyleCnt="0"/>
      <dgm:spPr/>
    </dgm:pt>
    <dgm:pt modelId="{15F2D619-52A3-420A-B891-80B25D984A14}" type="pres">
      <dgm:prSet presAssocID="{F5EE3F7E-D9FC-4606-ABDD-50B3F0E5C63F}" presName="parentLin" presStyleCnt="0"/>
      <dgm:spPr/>
    </dgm:pt>
    <dgm:pt modelId="{C7EAB9AC-2FF5-4A4A-88DE-D6A513BB0D20}" type="pres">
      <dgm:prSet presAssocID="{F5EE3F7E-D9FC-4606-ABDD-50B3F0E5C63F}" presName="parentLeftMargin" presStyleLbl="node1" presStyleIdx="1" presStyleCnt="4"/>
      <dgm:spPr/>
    </dgm:pt>
    <dgm:pt modelId="{F64B3A73-C14B-40F6-B096-8759E9A7EBB8}" type="pres">
      <dgm:prSet presAssocID="{F5EE3F7E-D9FC-4606-ABDD-50B3F0E5C63F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3826E998-9DE0-4C5C-8D22-0FD231950286}" type="pres">
      <dgm:prSet presAssocID="{F5EE3F7E-D9FC-4606-ABDD-50B3F0E5C63F}" presName="negativeSpace" presStyleCnt="0"/>
      <dgm:spPr/>
    </dgm:pt>
    <dgm:pt modelId="{43EC02A2-4D17-42BA-A356-AF5800B5904B}" type="pres">
      <dgm:prSet presAssocID="{F5EE3F7E-D9FC-4606-ABDD-50B3F0E5C63F}" presName="childText" presStyleLbl="conFgAcc1" presStyleIdx="2" presStyleCnt="4">
        <dgm:presLayoutVars>
          <dgm:bulletEnabled val="1"/>
        </dgm:presLayoutVars>
      </dgm:prSet>
      <dgm:spPr/>
    </dgm:pt>
    <dgm:pt modelId="{C8FB2F3A-4A16-43DD-B8B3-5A3A76C1ABE2}" type="pres">
      <dgm:prSet presAssocID="{32FB9C81-5FBD-48AB-903A-A3344A97C828}" presName="spaceBetweenRectangles" presStyleCnt="0"/>
      <dgm:spPr/>
    </dgm:pt>
    <dgm:pt modelId="{39D85A83-C6F0-415C-9438-F8EB10D4F247}" type="pres">
      <dgm:prSet presAssocID="{573077A8-8252-4837-B263-CB3238BD34C4}" presName="parentLin" presStyleCnt="0"/>
      <dgm:spPr/>
    </dgm:pt>
    <dgm:pt modelId="{78533FE1-EB44-471A-824E-183904A33395}" type="pres">
      <dgm:prSet presAssocID="{573077A8-8252-4837-B263-CB3238BD34C4}" presName="parentLeftMargin" presStyleLbl="node1" presStyleIdx="2" presStyleCnt="4"/>
      <dgm:spPr/>
    </dgm:pt>
    <dgm:pt modelId="{4A96D66D-C8CB-4DCE-A382-ACEB7E780EED}" type="pres">
      <dgm:prSet presAssocID="{573077A8-8252-4837-B263-CB3238BD34C4}" presName="parentText" presStyleLbl="node1" presStyleIdx="3" presStyleCnt="4">
        <dgm:presLayoutVars>
          <dgm:chMax val="0"/>
          <dgm:bulletEnabled val="1"/>
        </dgm:presLayoutVars>
      </dgm:prSet>
      <dgm:spPr/>
    </dgm:pt>
    <dgm:pt modelId="{B318878B-8AB9-4D34-BF38-017D8D48A057}" type="pres">
      <dgm:prSet presAssocID="{573077A8-8252-4837-B263-CB3238BD34C4}" presName="negativeSpace" presStyleCnt="0"/>
      <dgm:spPr/>
    </dgm:pt>
    <dgm:pt modelId="{344D1B59-E106-45B9-9B5D-9BC8CCCBD57E}" type="pres">
      <dgm:prSet presAssocID="{573077A8-8252-4837-B263-CB3238BD34C4}" presName="childText" presStyleLbl="conFgAcc1" presStyleIdx="3" presStyleCnt="4">
        <dgm:presLayoutVars>
          <dgm:bulletEnabled val="1"/>
        </dgm:presLayoutVars>
      </dgm:prSet>
      <dgm:spPr/>
    </dgm:pt>
  </dgm:ptLst>
  <dgm:cxnLst>
    <dgm:cxn modelId="{2C09500B-48CA-4E59-A3AE-D45163D52FC3}" srcId="{9715FB5D-88E2-4EF5-80E9-83A95D43A032}" destId="{2E68536D-D16E-4536-ADEE-7ED7AA6E5170}" srcOrd="2" destOrd="0" parTransId="{B62AA7DC-C0A0-4C80-AAAB-7A558EC93C4D}" sibTransId="{EEB996FD-A800-4B24-BB57-FF3F3736C531}"/>
    <dgm:cxn modelId="{C277A511-1F3E-40DD-A93E-F8C11419A29D}" type="presOf" srcId="{2B2A923E-9FBA-4D4E-9FB6-9014AE3678A9}" destId="{3399DA28-B922-4D9E-878A-E9206031FE78}" srcOrd="1" destOrd="0" presId="urn:microsoft.com/office/officeart/2005/8/layout/list1"/>
    <dgm:cxn modelId="{15F31E12-3F36-4BB7-8655-C217DB39D860}" srcId="{2B2A923E-9FBA-4D4E-9FB6-9014AE3678A9}" destId="{F854D170-C39D-4C39-AA2B-7CBC1F5E68D4}" srcOrd="0" destOrd="0" parTransId="{7E55356F-9A33-43B1-9731-376579A26159}" sibTransId="{FAFD8B10-8566-4C60-89E2-563D276DAE6E}"/>
    <dgm:cxn modelId="{4D44EC2E-0F21-4BA2-B12D-24A0D66046ED}" type="presOf" srcId="{89B1AA19-F056-4E68-8A97-F8CD53DB820D}" destId="{4809BACC-2FDA-4B16-9510-C4505DD18542}" srcOrd="0" destOrd="0" presId="urn:microsoft.com/office/officeart/2005/8/layout/list1"/>
    <dgm:cxn modelId="{B2B3B236-21C8-4EFD-BF1D-2D59366215AA}" type="presOf" srcId="{F5EE3F7E-D9FC-4606-ABDD-50B3F0E5C63F}" destId="{C7EAB9AC-2FF5-4A4A-88DE-D6A513BB0D20}" srcOrd="0" destOrd="0" presId="urn:microsoft.com/office/officeart/2005/8/layout/list1"/>
    <dgm:cxn modelId="{EE58B25D-6310-4630-AD52-4069A78486AD}" srcId="{EB0F63F5-CAC4-4015-928C-E9192733EF35}" destId="{2B2A923E-9FBA-4D4E-9FB6-9014AE3678A9}" srcOrd="0" destOrd="0" parTransId="{BEB0796D-1BF1-41A5-87C8-E2183A58F912}" sibTransId="{4AEC5A8D-8911-4693-9BA6-E4B97EFC06FE}"/>
    <dgm:cxn modelId="{15846062-1EBD-4C44-9F3C-4C65AF5EF949}" srcId="{573077A8-8252-4837-B263-CB3238BD34C4}" destId="{F7393380-60F3-417E-876D-008BEB3CC7AC}" srcOrd="0" destOrd="0" parTransId="{72117A46-A4D7-4381-A432-361022C20B0D}" sibTransId="{E81666CC-54F0-47C1-AE56-B366F2463432}"/>
    <dgm:cxn modelId="{01C69545-6682-47A2-8EBD-E14BAB361E23}" type="presOf" srcId="{F854D170-C39D-4C39-AA2B-7CBC1F5E68D4}" destId="{75E1D09A-8E91-48C0-8370-9BF4141B18EB}" srcOrd="0" destOrd="0" presId="urn:microsoft.com/office/officeart/2005/8/layout/list1"/>
    <dgm:cxn modelId="{CFBD344D-0DAC-4824-BB1E-418ACC41C439}" type="presOf" srcId="{2E68536D-D16E-4536-ADEE-7ED7AA6E5170}" destId="{4809BACC-2FDA-4B16-9510-C4505DD18542}" srcOrd="0" destOrd="2" presId="urn:microsoft.com/office/officeart/2005/8/layout/list1"/>
    <dgm:cxn modelId="{8B4F8852-26B3-4D40-8981-0FD5EC979FB5}" type="presOf" srcId="{9715FB5D-88E2-4EF5-80E9-83A95D43A032}" destId="{715CB628-210A-49B9-8EF3-9AB74259F06C}" srcOrd="0" destOrd="0" presId="urn:microsoft.com/office/officeart/2005/8/layout/list1"/>
    <dgm:cxn modelId="{74330E59-17CE-4F82-B235-32D4677D5CE6}" srcId="{F5EE3F7E-D9FC-4606-ABDD-50B3F0E5C63F}" destId="{15E218E5-7C30-4D33-B010-9CB228FFB390}" srcOrd="0" destOrd="0" parTransId="{F16E1B1F-75CD-4F32-8DFD-D4747BDD9331}" sibTransId="{B90096D1-9CB2-4F27-907B-D5264D0B99A0}"/>
    <dgm:cxn modelId="{55E41359-F6C4-4573-8C2E-1B9778425D15}" type="presOf" srcId="{573077A8-8252-4837-B263-CB3238BD34C4}" destId="{4A96D66D-C8CB-4DCE-A382-ACEB7E780EED}" srcOrd="1" destOrd="0" presId="urn:microsoft.com/office/officeart/2005/8/layout/list1"/>
    <dgm:cxn modelId="{9931375A-82C9-4343-841D-C44577269DD8}" type="presOf" srcId="{A824F822-A824-4D47-A325-88332C00B663}" destId="{4809BACC-2FDA-4B16-9510-C4505DD18542}" srcOrd="0" destOrd="1" presId="urn:microsoft.com/office/officeart/2005/8/layout/list1"/>
    <dgm:cxn modelId="{1FFA467A-5CA9-4B15-9167-7369D5692708}" srcId="{EB0F63F5-CAC4-4015-928C-E9192733EF35}" destId="{F5EE3F7E-D9FC-4606-ABDD-50B3F0E5C63F}" srcOrd="2" destOrd="0" parTransId="{E29AC431-21C0-41AE-B499-A00F8775975B}" sibTransId="{32FB9C81-5FBD-48AB-903A-A3344A97C828}"/>
    <dgm:cxn modelId="{E35B867A-B6F9-4027-9B4F-2DDE471F3ED4}" type="presOf" srcId="{F7393380-60F3-417E-876D-008BEB3CC7AC}" destId="{344D1B59-E106-45B9-9B5D-9BC8CCCBD57E}" srcOrd="0" destOrd="0" presId="urn:microsoft.com/office/officeart/2005/8/layout/list1"/>
    <dgm:cxn modelId="{333B8083-EB12-4C87-B08B-A99933692388}" type="presOf" srcId="{2B2A923E-9FBA-4D4E-9FB6-9014AE3678A9}" destId="{717A432A-5236-49B6-B5F9-1C4F56BE28BB}" srcOrd="0" destOrd="0" presId="urn:microsoft.com/office/officeart/2005/8/layout/list1"/>
    <dgm:cxn modelId="{668B1389-C86E-4ABA-B8C2-75D46AC00124}" srcId="{EB0F63F5-CAC4-4015-928C-E9192733EF35}" destId="{9715FB5D-88E2-4EF5-80E9-83A95D43A032}" srcOrd="1" destOrd="0" parTransId="{88616BF4-0B61-4973-BA2B-D2847DCD7E1F}" sibTransId="{B53930C8-643E-4A61-BA4C-E1A5F510DCFA}"/>
    <dgm:cxn modelId="{59255F90-AB7A-46D0-814F-BCF0CC9873B8}" type="presOf" srcId="{F5EE3F7E-D9FC-4606-ABDD-50B3F0E5C63F}" destId="{F64B3A73-C14B-40F6-B096-8759E9A7EBB8}" srcOrd="1" destOrd="0" presId="urn:microsoft.com/office/officeart/2005/8/layout/list1"/>
    <dgm:cxn modelId="{D1C8A396-3F7E-449D-9FB7-E6986247C4D3}" type="presOf" srcId="{EB0F63F5-CAC4-4015-928C-E9192733EF35}" destId="{C2A8BE39-EB98-43AB-B4F7-77009FBDA317}" srcOrd="0" destOrd="0" presId="urn:microsoft.com/office/officeart/2005/8/layout/list1"/>
    <dgm:cxn modelId="{0E4851A3-7D8E-43A0-8F31-737E56CE7B2E}" srcId="{9715FB5D-88E2-4EF5-80E9-83A95D43A032}" destId="{A824F822-A824-4D47-A325-88332C00B663}" srcOrd="1" destOrd="0" parTransId="{314E98E5-E219-4C16-B539-993EC97BE745}" sibTransId="{AF294539-814E-42AA-BA52-B4B80E5437F6}"/>
    <dgm:cxn modelId="{A606DFD8-A72A-4669-89D8-A17B40E9D41F}" srcId="{EB0F63F5-CAC4-4015-928C-E9192733EF35}" destId="{573077A8-8252-4837-B263-CB3238BD34C4}" srcOrd="3" destOrd="0" parTransId="{88A15C88-5746-413C-8618-D96B1CF90465}" sibTransId="{3761AED1-E71D-4305-BE2C-0E2E93CAC856}"/>
    <dgm:cxn modelId="{0FD08EDB-B7E5-4544-9E09-B3D09E1E2390}" type="presOf" srcId="{15E218E5-7C30-4D33-B010-9CB228FFB390}" destId="{43EC02A2-4D17-42BA-A356-AF5800B5904B}" srcOrd="0" destOrd="0" presId="urn:microsoft.com/office/officeart/2005/8/layout/list1"/>
    <dgm:cxn modelId="{EF9385E3-2825-4D43-B5CA-E4488665E27F}" type="presOf" srcId="{573077A8-8252-4837-B263-CB3238BD34C4}" destId="{78533FE1-EB44-471A-824E-183904A33395}" srcOrd="0" destOrd="0" presId="urn:microsoft.com/office/officeart/2005/8/layout/list1"/>
    <dgm:cxn modelId="{00FA77EA-A408-4D34-B5FF-22C7A65B8C8C}" type="presOf" srcId="{9715FB5D-88E2-4EF5-80E9-83A95D43A032}" destId="{4031BB43-4FD0-4178-9CE5-EB6F0D837F0D}" srcOrd="1" destOrd="0" presId="urn:microsoft.com/office/officeart/2005/8/layout/list1"/>
    <dgm:cxn modelId="{E7927AF3-9297-464F-9DEE-C60CEB700605}" srcId="{9715FB5D-88E2-4EF5-80E9-83A95D43A032}" destId="{89B1AA19-F056-4E68-8A97-F8CD53DB820D}" srcOrd="0" destOrd="0" parTransId="{DD2E4362-054B-458B-B0FF-83E1C6A1EF3C}" sibTransId="{34D7A5BB-BAE7-4CCA-BC36-9DEF3628012C}"/>
    <dgm:cxn modelId="{57CDE7AB-A9B1-40D4-93C3-8FC3C1CDA23B}" type="presParOf" srcId="{C2A8BE39-EB98-43AB-B4F7-77009FBDA317}" destId="{ED87A5AA-BBC1-41F3-930A-0E0076F80B31}" srcOrd="0" destOrd="0" presId="urn:microsoft.com/office/officeart/2005/8/layout/list1"/>
    <dgm:cxn modelId="{B1B500C4-B2CC-40F3-AFBE-C134D37B620A}" type="presParOf" srcId="{ED87A5AA-BBC1-41F3-930A-0E0076F80B31}" destId="{717A432A-5236-49B6-B5F9-1C4F56BE28BB}" srcOrd="0" destOrd="0" presId="urn:microsoft.com/office/officeart/2005/8/layout/list1"/>
    <dgm:cxn modelId="{446EE196-C027-43C1-ABB6-AFF2AC75EBB0}" type="presParOf" srcId="{ED87A5AA-BBC1-41F3-930A-0E0076F80B31}" destId="{3399DA28-B922-4D9E-878A-E9206031FE78}" srcOrd="1" destOrd="0" presId="urn:microsoft.com/office/officeart/2005/8/layout/list1"/>
    <dgm:cxn modelId="{376A8056-8B7D-4F37-BB6F-9BACD5CD4EAA}" type="presParOf" srcId="{C2A8BE39-EB98-43AB-B4F7-77009FBDA317}" destId="{57044F40-81E7-4106-AC28-AF0D0801F7D6}" srcOrd="1" destOrd="0" presId="urn:microsoft.com/office/officeart/2005/8/layout/list1"/>
    <dgm:cxn modelId="{91D9834A-589A-46DB-9D5E-3C860CE1B3A3}" type="presParOf" srcId="{C2A8BE39-EB98-43AB-B4F7-77009FBDA317}" destId="{75E1D09A-8E91-48C0-8370-9BF4141B18EB}" srcOrd="2" destOrd="0" presId="urn:microsoft.com/office/officeart/2005/8/layout/list1"/>
    <dgm:cxn modelId="{9E6FDDFB-BA5A-4D2B-A6D0-AC9F5DBA24FD}" type="presParOf" srcId="{C2A8BE39-EB98-43AB-B4F7-77009FBDA317}" destId="{289EE7E4-F937-430D-A7D5-A9554B06BF22}" srcOrd="3" destOrd="0" presId="urn:microsoft.com/office/officeart/2005/8/layout/list1"/>
    <dgm:cxn modelId="{A64328F9-A910-4969-9FEA-95E22C7FB654}" type="presParOf" srcId="{C2A8BE39-EB98-43AB-B4F7-77009FBDA317}" destId="{7D192554-A199-4AEA-B465-E5B53FF7EED8}" srcOrd="4" destOrd="0" presId="urn:microsoft.com/office/officeart/2005/8/layout/list1"/>
    <dgm:cxn modelId="{79C36A72-C0D5-4182-8E63-D99273846107}" type="presParOf" srcId="{7D192554-A199-4AEA-B465-E5B53FF7EED8}" destId="{715CB628-210A-49B9-8EF3-9AB74259F06C}" srcOrd="0" destOrd="0" presId="urn:microsoft.com/office/officeart/2005/8/layout/list1"/>
    <dgm:cxn modelId="{5D7B55BA-09DE-4F49-87C0-ECDB2290E704}" type="presParOf" srcId="{7D192554-A199-4AEA-B465-E5B53FF7EED8}" destId="{4031BB43-4FD0-4178-9CE5-EB6F0D837F0D}" srcOrd="1" destOrd="0" presId="urn:microsoft.com/office/officeart/2005/8/layout/list1"/>
    <dgm:cxn modelId="{810D432B-28E7-4242-80E7-89023BE0D898}" type="presParOf" srcId="{C2A8BE39-EB98-43AB-B4F7-77009FBDA317}" destId="{2B2E0BBA-5A4B-4873-9420-0DE174C0DF18}" srcOrd="5" destOrd="0" presId="urn:microsoft.com/office/officeart/2005/8/layout/list1"/>
    <dgm:cxn modelId="{8B929AA8-10B2-4A6D-9939-1EDC799A0FDE}" type="presParOf" srcId="{C2A8BE39-EB98-43AB-B4F7-77009FBDA317}" destId="{4809BACC-2FDA-4B16-9510-C4505DD18542}" srcOrd="6" destOrd="0" presId="urn:microsoft.com/office/officeart/2005/8/layout/list1"/>
    <dgm:cxn modelId="{472C5B65-B2CE-4444-83F8-5550CD6F66CA}" type="presParOf" srcId="{C2A8BE39-EB98-43AB-B4F7-77009FBDA317}" destId="{604ADB37-E6ED-450C-911C-10A44BD3E5B7}" srcOrd="7" destOrd="0" presId="urn:microsoft.com/office/officeart/2005/8/layout/list1"/>
    <dgm:cxn modelId="{21C22700-07DF-44BE-A241-B415E545A860}" type="presParOf" srcId="{C2A8BE39-EB98-43AB-B4F7-77009FBDA317}" destId="{15F2D619-52A3-420A-B891-80B25D984A14}" srcOrd="8" destOrd="0" presId="urn:microsoft.com/office/officeart/2005/8/layout/list1"/>
    <dgm:cxn modelId="{A0F5BFF3-E676-4546-BA29-1E7DD97C3F74}" type="presParOf" srcId="{15F2D619-52A3-420A-B891-80B25D984A14}" destId="{C7EAB9AC-2FF5-4A4A-88DE-D6A513BB0D20}" srcOrd="0" destOrd="0" presId="urn:microsoft.com/office/officeart/2005/8/layout/list1"/>
    <dgm:cxn modelId="{B96E13BC-D603-4367-96AF-2A97F5EE9377}" type="presParOf" srcId="{15F2D619-52A3-420A-B891-80B25D984A14}" destId="{F64B3A73-C14B-40F6-B096-8759E9A7EBB8}" srcOrd="1" destOrd="0" presId="urn:microsoft.com/office/officeart/2005/8/layout/list1"/>
    <dgm:cxn modelId="{977F2DC5-55C3-4919-9F08-F0AF736618ED}" type="presParOf" srcId="{C2A8BE39-EB98-43AB-B4F7-77009FBDA317}" destId="{3826E998-9DE0-4C5C-8D22-0FD231950286}" srcOrd="9" destOrd="0" presId="urn:microsoft.com/office/officeart/2005/8/layout/list1"/>
    <dgm:cxn modelId="{A51160F0-D86C-4D1E-B024-E5932ECDC5A2}" type="presParOf" srcId="{C2A8BE39-EB98-43AB-B4F7-77009FBDA317}" destId="{43EC02A2-4D17-42BA-A356-AF5800B5904B}" srcOrd="10" destOrd="0" presId="urn:microsoft.com/office/officeart/2005/8/layout/list1"/>
    <dgm:cxn modelId="{2EBE46D4-12C5-433D-853B-A7256B244C37}" type="presParOf" srcId="{C2A8BE39-EB98-43AB-B4F7-77009FBDA317}" destId="{C8FB2F3A-4A16-43DD-B8B3-5A3A76C1ABE2}" srcOrd="11" destOrd="0" presId="urn:microsoft.com/office/officeart/2005/8/layout/list1"/>
    <dgm:cxn modelId="{69A84C6D-EFFC-477F-A2C7-83446F982524}" type="presParOf" srcId="{C2A8BE39-EB98-43AB-B4F7-77009FBDA317}" destId="{39D85A83-C6F0-415C-9438-F8EB10D4F247}" srcOrd="12" destOrd="0" presId="urn:microsoft.com/office/officeart/2005/8/layout/list1"/>
    <dgm:cxn modelId="{A0A848E1-62B8-4DE3-8964-D90E3CD663C9}" type="presParOf" srcId="{39D85A83-C6F0-415C-9438-F8EB10D4F247}" destId="{78533FE1-EB44-471A-824E-183904A33395}" srcOrd="0" destOrd="0" presId="urn:microsoft.com/office/officeart/2005/8/layout/list1"/>
    <dgm:cxn modelId="{DC8682D1-50E8-4088-8ECC-06ED82EC1E52}" type="presParOf" srcId="{39D85A83-C6F0-415C-9438-F8EB10D4F247}" destId="{4A96D66D-C8CB-4DCE-A382-ACEB7E780EED}" srcOrd="1" destOrd="0" presId="urn:microsoft.com/office/officeart/2005/8/layout/list1"/>
    <dgm:cxn modelId="{52E21D92-59CD-470E-8E31-94F32D383705}" type="presParOf" srcId="{C2A8BE39-EB98-43AB-B4F7-77009FBDA317}" destId="{B318878B-8AB9-4D34-BF38-017D8D48A057}" srcOrd="13" destOrd="0" presId="urn:microsoft.com/office/officeart/2005/8/layout/list1"/>
    <dgm:cxn modelId="{D239CA37-A8B4-4594-A6BC-6FEB2DC463EC}" type="presParOf" srcId="{C2A8BE39-EB98-43AB-B4F7-77009FBDA317}" destId="{344D1B59-E106-45B9-9B5D-9BC8CCCBD57E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6DD9788A-1553-4083-B923-2AF20991BBB0}" type="doc">
      <dgm:prSet loTypeId="urn:microsoft.com/office/officeart/2005/8/layout/hList1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0D65714-E3F6-4AAE-82FD-4E01102C0F86}">
      <dgm:prSet phldrT="[Text]"/>
      <dgm:spPr/>
      <dgm:t>
        <a:bodyPr/>
        <a:lstStyle/>
        <a:p>
          <a:r>
            <a:rPr lang="en-US" dirty="0"/>
            <a:t>Program Office</a:t>
          </a:r>
        </a:p>
      </dgm:t>
    </dgm:pt>
    <dgm:pt modelId="{9FDCF018-C1FD-45E1-A5A1-790D3D9D733D}" type="parTrans" cxnId="{0A8FEDDE-C9B8-441E-937A-E033B426998F}">
      <dgm:prSet/>
      <dgm:spPr/>
      <dgm:t>
        <a:bodyPr/>
        <a:lstStyle/>
        <a:p>
          <a:endParaRPr lang="en-US"/>
        </a:p>
      </dgm:t>
    </dgm:pt>
    <dgm:pt modelId="{801C83DF-695F-4D94-8EF3-2230900E929A}" type="sibTrans" cxnId="{0A8FEDDE-C9B8-441E-937A-E033B426998F}">
      <dgm:prSet/>
      <dgm:spPr/>
      <dgm:t>
        <a:bodyPr/>
        <a:lstStyle/>
        <a:p>
          <a:endParaRPr lang="en-US"/>
        </a:p>
      </dgm:t>
    </dgm:pt>
    <dgm:pt modelId="{C719CF5D-AE95-4166-A0F3-1E3CD90D1A98}">
      <dgm:prSet phldrT="[Text]"/>
      <dgm:spPr/>
      <dgm:t>
        <a:bodyPr/>
        <a:lstStyle/>
        <a:p>
          <a:r>
            <a:rPr lang="en-US" dirty="0"/>
            <a:t>Overall management of the program</a:t>
          </a:r>
        </a:p>
      </dgm:t>
    </dgm:pt>
    <dgm:pt modelId="{E1FCAEFC-B36A-4B0D-B182-35D98A32C7C3}" type="parTrans" cxnId="{5984B502-71D1-4DBA-86D8-D7358C747D46}">
      <dgm:prSet/>
      <dgm:spPr/>
      <dgm:t>
        <a:bodyPr/>
        <a:lstStyle/>
        <a:p>
          <a:endParaRPr lang="en-US"/>
        </a:p>
      </dgm:t>
    </dgm:pt>
    <dgm:pt modelId="{BD9F292F-ED3A-48FC-A993-C653DBA9FFBB}" type="sibTrans" cxnId="{5984B502-71D1-4DBA-86D8-D7358C747D46}">
      <dgm:prSet/>
      <dgm:spPr/>
      <dgm:t>
        <a:bodyPr/>
        <a:lstStyle/>
        <a:p>
          <a:endParaRPr lang="en-US"/>
        </a:p>
      </dgm:t>
    </dgm:pt>
    <dgm:pt modelId="{D3B9EC1E-CEAA-47DD-B6E4-DDEDB8E31620}">
      <dgm:prSet phldrT="[Text]"/>
      <dgm:spPr/>
      <dgm:t>
        <a:bodyPr/>
        <a:lstStyle/>
        <a:p>
          <a:r>
            <a:rPr lang="en-US" dirty="0"/>
            <a:t>Program Managers Council (PMC)</a:t>
          </a:r>
        </a:p>
      </dgm:t>
    </dgm:pt>
    <dgm:pt modelId="{9B3A8FC4-F77A-42FF-BE2F-30F382473847}" type="parTrans" cxnId="{8AF304A7-1041-4DCD-9DDF-B06FAAE06C2B}">
      <dgm:prSet/>
      <dgm:spPr/>
      <dgm:t>
        <a:bodyPr/>
        <a:lstStyle/>
        <a:p>
          <a:endParaRPr lang="en-US"/>
        </a:p>
      </dgm:t>
    </dgm:pt>
    <dgm:pt modelId="{C9258804-7CDB-4177-9896-7EFB935C57B7}" type="sibTrans" cxnId="{8AF304A7-1041-4DCD-9DDF-B06FAAE06C2B}">
      <dgm:prSet/>
      <dgm:spPr/>
      <dgm:t>
        <a:bodyPr/>
        <a:lstStyle/>
        <a:p>
          <a:endParaRPr lang="en-US"/>
        </a:p>
      </dgm:t>
    </dgm:pt>
    <dgm:pt modelId="{00827E86-1C54-4780-A698-2C89F715F88B}">
      <dgm:prSet phldrT="[Text]"/>
      <dgm:spPr/>
      <dgm:t>
        <a:bodyPr/>
        <a:lstStyle/>
        <a:p>
          <a:r>
            <a:rPr lang="en-US" dirty="0"/>
            <a:t>Membership were the core participants program managers</a:t>
          </a:r>
        </a:p>
      </dgm:t>
    </dgm:pt>
    <dgm:pt modelId="{A8DD5D12-7BD3-4868-8EEE-0F207A986001}" type="parTrans" cxnId="{697A32CC-F15B-4A42-80D3-B15A69BC9E1F}">
      <dgm:prSet/>
      <dgm:spPr/>
      <dgm:t>
        <a:bodyPr/>
        <a:lstStyle/>
        <a:p>
          <a:endParaRPr lang="en-US"/>
        </a:p>
      </dgm:t>
    </dgm:pt>
    <dgm:pt modelId="{64B7FF9F-0617-4AD0-8FF2-4773662895C2}" type="sibTrans" cxnId="{697A32CC-F15B-4A42-80D3-B15A69BC9E1F}">
      <dgm:prSet/>
      <dgm:spPr/>
      <dgm:t>
        <a:bodyPr/>
        <a:lstStyle/>
        <a:p>
          <a:endParaRPr lang="en-US"/>
        </a:p>
      </dgm:t>
    </dgm:pt>
    <dgm:pt modelId="{575B0A16-D35D-444E-BE5D-F9D7891C1D19}">
      <dgm:prSet phldrT="[Text]"/>
      <dgm:spPr/>
      <dgm:t>
        <a:bodyPr/>
        <a:lstStyle/>
        <a:p>
          <a:r>
            <a:rPr lang="en-US" dirty="0"/>
            <a:t>Program Management Oversight Committee (PMOC)</a:t>
          </a:r>
        </a:p>
      </dgm:t>
    </dgm:pt>
    <dgm:pt modelId="{86F24C23-45AA-464C-8CD6-E4434F6A3DDD}" type="parTrans" cxnId="{CE1B2523-3FC6-4CBB-94D8-2549EF690DB3}">
      <dgm:prSet/>
      <dgm:spPr/>
      <dgm:t>
        <a:bodyPr/>
        <a:lstStyle/>
        <a:p>
          <a:endParaRPr lang="en-US"/>
        </a:p>
      </dgm:t>
    </dgm:pt>
    <dgm:pt modelId="{A3CED06C-9FBC-445B-AF80-D3693E9DCF19}" type="sibTrans" cxnId="{CE1B2523-3FC6-4CBB-94D8-2549EF690DB3}">
      <dgm:prSet/>
      <dgm:spPr/>
      <dgm:t>
        <a:bodyPr/>
        <a:lstStyle/>
        <a:p>
          <a:endParaRPr lang="en-US"/>
        </a:p>
      </dgm:t>
    </dgm:pt>
    <dgm:pt modelId="{DD53B2F5-879A-4D94-AD18-048B5D5CA7FD}">
      <dgm:prSet phldrT="[Text]"/>
      <dgm:spPr/>
      <dgm:t>
        <a:bodyPr/>
        <a:lstStyle/>
        <a:p>
          <a:r>
            <a:rPr lang="en-US" dirty="0"/>
            <a:t>Met bi-monthly</a:t>
          </a:r>
        </a:p>
      </dgm:t>
    </dgm:pt>
    <dgm:pt modelId="{60EAD8E4-6550-4F75-B3B8-52DFD9C8FBC8}" type="parTrans" cxnId="{97664BD0-D1E8-49B0-8C3E-5ED98F10B558}">
      <dgm:prSet/>
      <dgm:spPr/>
      <dgm:t>
        <a:bodyPr/>
        <a:lstStyle/>
        <a:p>
          <a:endParaRPr lang="en-US"/>
        </a:p>
      </dgm:t>
    </dgm:pt>
    <dgm:pt modelId="{5136FC66-CF2E-485A-BBCA-D961FAC61D62}" type="sibTrans" cxnId="{97664BD0-D1E8-49B0-8C3E-5ED98F10B558}">
      <dgm:prSet/>
      <dgm:spPr/>
      <dgm:t>
        <a:bodyPr/>
        <a:lstStyle/>
        <a:p>
          <a:endParaRPr lang="en-US"/>
        </a:p>
      </dgm:t>
    </dgm:pt>
    <dgm:pt modelId="{FFFAA333-DF60-403C-89F6-239B50087722}">
      <dgm:prSet phldrT="[Text]"/>
      <dgm:spPr/>
      <dgm:t>
        <a:bodyPr/>
        <a:lstStyle/>
        <a:p>
          <a:r>
            <a:rPr lang="en-US" dirty="0"/>
            <a:t>Membership consisted of associate and outreach participants</a:t>
          </a:r>
        </a:p>
      </dgm:t>
    </dgm:pt>
    <dgm:pt modelId="{04B1B927-12CB-4833-BC48-F7B6E6B9E68B}" type="parTrans" cxnId="{F15A7A7E-832F-4270-BBD7-F0BF3F1CAE9F}">
      <dgm:prSet/>
      <dgm:spPr/>
      <dgm:t>
        <a:bodyPr/>
        <a:lstStyle/>
        <a:p>
          <a:endParaRPr lang="en-US"/>
        </a:p>
      </dgm:t>
    </dgm:pt>
    <dgm:pt modelId="{D5014CC2-64D0-4630-92E8-820DA73318C2}" type="sibTrans" cxnId="{F15A7A7E-832F-4270-BBD7-F0BF3F1CAE9F}">
      <dgm:prSet/>
      <dgm:spPr/>
      <dgm:t>
        <a:bodyPr/>
        <a:lstStyle/>
        <a:p>
          <a:endParaRPr lang="en-US"/>
        </a:p>
      </dgm:t>
    </dgm:pt>
    <dgm:pt modelId="{32A318C6-8F0F-4BAA-ACF8-43EDDE27115D}">
      <dgm:prSet phldrT="[Text]"/>
      <dgm:spPr/>
      <dgm:t>
        <a:bodyPr/>
        <a:lstStyle/>
        <a:p>
          <a:r>
            <a:rPr lang="en-US" dirty="0"/>
            <a:t>Provided support to program office</a:t>
          </a:r>
        </a:p>
      </dgm:t>
    </dgm:pt>
    <dgm:pt modelId="{3F7ED0C4-FEAC-444F-8A6E-39BCA0A488CD}" type="parTrans" cxnId="{4FB7B8F4-0981-4DCE-A3E5-6B052EC0C82F}">
      <dgm:prSet/>
      <dgm:spPr/>
      <dgm:t>
        <a:bodyPr/>
        <a:lstStyle/>
        <a:p>
          <a:endParaRPr lang="en-US"/>
        </a:p>
      </dgm:t>
    </dgm:pt>
    <dgm:pt modelId="{35352BDD-7AEC-428E-9834-CBE9E60F24E0}" type="sibTrans" cxnId="{4FB7B8F4-0981-4DCE-A3E5-6B052EC0C82F}">
      <dgm:prSet/>
      <dgm:spPr/>
      <dgm:t>
        <a:bodyPr/>
        <a:lstStyle/>
        <a:p>
          <a:endParaRPr lang="en-US"/>
        </a:p>
      </dgm:t>
    </dgm:pt>
    <dgm:pt modelId="{D0F5CA30-ED4D-4890-BC76-D311FA2E05F8}">
      <dgm:prSet phldrT="[Text]"/>
      <dgm:spPr/>
      <dgm:t>
        <a:bodyPr/>
        <a:lstStyle/>
        <a:p>
          <a:r>
            <a:rPr lang="en-US" dirty="0"/>
            <a:t>Policy Steering Board (PSB)</a:t>
          </a:r>
        </a:p>
      </dgm:t>
    </dgm:pt>
    <dgm:pt modelId="{E8DAC7A4-78BE-4215-A493-AA900E92059D}" type="parTrans" cxnId="{C8EA77D6-2059-4EF8-BBF8-3E25D7DB1334}">
      <dgm:prSet/>
      <dgm:spPr/>
      <dgm:t>
        <a:bodyPr/>
        <a:lstStyle/>
        <a:p>
          <a:endParaRPr lang="en-US"/>
        </a:p>
      </dgm:t>
    </dgm:pt>
    <dgm:pt modelId="{E90B742E-E07D-437C-B875-2F389D7299AE}" type="sibTrans" cxnId="{C8EA77D6-2059-4EF8-BBF8-3E25D7DB1334}">
      <dgm:prSet/>
      <dgm:spPr/>
      <dgm:t>
        <a:bodyPr/>
        <a:lstStyle/>
        <a:p>
          <a:endParaRPr lang="en-US"/>
        </a:p>
      </dgm:t>
    </dgm:pt>
    <dgm:pt modelId="{031EA867-701D-48AC-B22B-C493E49DFFFE}">
      <dgm:prSet phldrT="[Text]"/>
      <dgm:spPr/>
      <dgm:t>
        <a:bodyPr/>
        <a:lstStyle/>
        <a:p>
          <a:r>
            <a:rPr lang="en-US" dirty="0"/>
            <a:t>Met Semi-Annually</a:t>
          </a:r>
        </a:p>
      </dgm:t>
    </dgm:pt>
    <dgm:pt modelId="{69260B16-A579-4F1A-AB30-EDBB0FA4C572}" type="parTrans" cxnId="{928AA1DB-EE86-4EE1-9371-DE5FB02E41A2}">
      <dgm:prSet/>
      <dgm:spPr/>
      <dgm:t>
        <a:bodyPr/>
        <a:lstStyle/>
        <a:p>
          <a:endParaRPr lang="en-US"/>
        </a:p>
      </dgm:t>
    </dgm:pt>
    <dgm:pt modelId="{C226FB17-ABB8-49E0-8619-877CB8D57217}" type="sibTrans" cxnId="{928AA1DB-EE86-4EE1-9371-DE5FB02E41A2}">
      <dgm:prSet/>
      <dgm:spPr/>
      <dgm:t>
        <a:bodyPr/>
        <a:lstStyle/>
        <a:p>
          <a:endParaRPr lang="en-US"/>
        </a:p>
      </dgm:t>
    </dgm:pt>
    <dgm:pt modelId="{62D56695-F13E-4D1D-9BAB-CEC43ACFE021}">
      <dgm:prSet phldrT="[Text]"/>
      <dgm:spPr/>
      <dgm:t>
        <a:bodyPr/>
        <a:lstStyle/>
        <a:p>
          <a:r>
            <a:rPr lang="en-US" dirty="0"/>
            <a:t>Set broad policy and goals for program</a:t>
          </a:r>
        </a:p>
      </dgm:t>
    </dgm:pt>
    <dgm:pt modelId="{A58C33CC-1DDB-47A9-9FC7-A2D1D5A05B22}" type="parTrans" cxnId="{CA6363E1-AB79-4852-A166-CFF0518151CF}">
      <dgm:prSet/>
      <dgm:spPr/>
      <dgm:t>
        <a:bodyPr/>
        <a:lstStyle/>
        <a:p>
          <a:endParaRPr lang="en-US"/>
        </a:p>
      </dgm:t>
    </dgm:pt>
    <dgm:pt modelId="{A75ECD9A-E513-4230-A20B-540F83C8937C}" type="sibTrans" cxnId="{CA6363E1-AB79-4852-A166-CFF0518151CF}">
      <dgm:prSet/>
      <dgm:spPr/>
      <dgm:t>
        <a:bodyPr/>
        <a:lstStyle/>
        <a:p>
          <a:endParaRPr lang="en-US"/>
        </a:p>
      </dgm:t>
    </dgm:pt>
    <dgm:pt modelId="{41C1354D-06E2-49EB-B3B0-C885BFA64813}">
      <dgm:prSet phldrT="[Text]"/>
      <dgm:spPr/>
      <dgm:t>
        <a:bodyPr/>
        <a:lstStyle/>
        <a:p>
          <a:r>
            <a:rPr lang="en-US" dirty="0"/>
            <a:t>Met monthly</a:t>
          </a:r>
        </a:p>
      </dgm:t>
    </dgm:pt>
    <dgm:pt modelId="{771157CF-D62F-4262-A8D1-2C4CAC4D0E80}" type="parTrans" cxnId="{D392AF11-F2A2-4393-AC68-8602CD9CFB71}">
      <dgm:prSet/>
      <dgm:spPr/>
      <dgm:t>
        <a:bodyPr/>
        <a:lstStyle/>
        <a:p>
          <a:endParaRPr lang="en-US"/>
        </a:p>
      </dgm:t>
    </dgm:pt>
    <dgm:pt modelId="{5AB64919-1B75-4E19-8FFC-D3488955D7D9}" type="sibTrans" cxnId="{D392AF11-F2A2-4393-AC68-8602CD9CFB71}">
      <dgm:prSet/>
      <dgm:spPr/>
      <dgm:t>
        <a:bodyPr/>
        <a:lstStyle/>
        <a:p>
          <a:endParaRPr lang="en-US"/>
        </a:p>
      </dgm:t>
    </dgm:pt>
    <dgm:pt modelId="{1ECFA0E3-23F0-4E81-B6C9-914ADABE2CB3}" type="pres">
      <dgm:prSet presAssocID="{6DD9788A-1553-4083-B923-2AF20991BBB0}" presName="Name0" presStyleCnt="0">
        <dgm:presLayoutVars>
          <dgm:dir/>
          <dgm:animLvl val="lvl"/>
          <dgm:resizeHandles val="exact"/>
        </dgm:presLayoutVars>
      </dgm:prSet>
      <dgm:spPr/>
    </dgm:pt>
    <dgm:pt modelId="{A74833AF-E5F9-4677-8134-48EAC96A45A4}" type="pres">
      <dgm:prSet presAssocID="{F0D65714-E3F6-4AAE-82FD-4E01102C0F86}" presName="composite" presStyleCnt="0"/>
      <dgm:spPr/>
    </dgm:pt>
    <dgm:pt modelId="{C3D50C3E-D7A2-4181-887F-59E563A217F9}" type="pres">
      <dgm:prSet presAssocID="{F0D65714-E3F6-4AAE-82FD-4E01102C0F86}" presName="parTx" presStyleLbl="alignNode1" presStyleIdx="0" presStyleCnt="4">
        <dgm:presLayoutVars>
          <dgm:chMax val="0"/>
          <dgm:chPref val="0"/>
          <dgm:bulletEnabled val="1"/>
        </dgm:presLayoutVars>
      </dgm:prSet>
      <dgm:spPr/>
    </dgm:pt>
    <dgm:pt modelId="{531B872C-3D2C-4171-B9E0-CDB9F9A0581C}" type="pres">
      <dgm:prSet presAssocID="{F0D65714-E3F6-4AAE-82FD-4E01102C0F86}" presName="desTx" presStyleLbl="alignAccFollowNode1" presStyleIdx="0" presStyleCnt="4">
        <dgm:presLayoutVars>
          <dgm:bulletEnabled val="1"/>
        </dgm:presLayoutVars>
      </dgm:prSet>
      <dgm:spPr/>
    </dgm:pt>
    <dgm:pt modelId="{E49B1C5C-0F09-4944-B642-2696FCD44772}" type="pres">
      <dgm:prSet presAssocID="{801C83DF-695F-4D94-8EF3-2230900E929A}" presName="space" presStyleCnt="0"/>
      <dgm:spPr/>
    </dgm:pt>
    <dgm:pt modelId="{D29FC1D1-1BD2-44D4-81FB-B3EB8924CDE2}" type="pres">
      <dgm:prSet presAssocID="{D3B9EC1E-CEAA-47DD-B6E4-DDEDB8E31620}" presName="composite" presStyleCnt="0"/>
      <dgm:spPr/>
    </dgm:pt>
    <dgm:pt modelId="{69FF49EA-326A-4699-B78A-72DDD4A5B73F}" type="pres">
      <dgm:prSet presAssocID="{D3B9EC1E-CEAA-47DD-B6E4-DDEDB8E31620}" presName="parTx" presStyleLbl="alignNode1" presStyleIdx="1" presStyleCnt="4">
        <dgm:presLayoutVars>
          <dgm:chMax val="0"/>
          <dgm:chPref val="0"/>
          <dgm:bulletEnabled val="1"/>
        </dgm:presLayoutVars>
      </dgm:prSet>
      <dgm:spPr/>
    </dgm:pt>
    <dgm:pt modelId="{22A5669A-E944-4CF8-9687-032532627804}" type="pres">
      <dgm:prSet presAssocID="{D3B9EC1E-CEAA-47DD-B6E4-DDEDB8E31620}" presName="desTx" presStyleLbl="alignAccFollowNode1" presStyleIdx="1" presStyleCnt="4">
        <dgm:presLayoutVars>
          <dgm:bulletEnabled val="1"/>
        </dgm:presLayoutVars>
      </dgm:prSet>
      <dgm:spPr/>
    </dgm:pt>
    <dgm:pt modelId="{16ED1A60-B3A4-4EDE-A2E2-7727736C618D}" type="pres">
      <dgm:prSet presAssocID="{C9258804-7CDB-4177-9896-7EFB935C57B7}" presName="space" presStyleCnt="0"/>
      <dgm:spPr/>
    </dgm:pt>
    <dgm:pt modelId="{29042111-687B-4444-B258-3A312E9E22BF}" type="pres">
      <dgm:prSet presAssocID="{575B0A16-D35D-444E-BE5D-F9D7891C1D19}" presName="composite" presStyleCnt="0"/>
      <dgm:spPr/>
    </dgm:pt>
    <dgm:pt modelId="{2DE2B4CF-9C00-4A85-839A-65F7110A03A7}" type="pres">
      <dgm:prSet presAssocID="{575B0A16-D35D-444E-BE5D-F9D7891C1D19}" presName="parTx" presStyleLbl="alignNode1" presStyleIdx="2" presStyleCnt="4">
        <dgm:presLayoutVars>
          <dgm:chMax val="0"/>
          <dgm:chPref val="0"/>
          <dgm:bulletEnabled val="1"/>
        </dgm:presLayoutVars>
      </dgm:prSet>
      <dgm:spPr/>
    </dgm:pt>
    <dgm:pt modelId="{D118470B-3064-4FB0-9074-A96D9608F9AB}" type="pres">
      <dgm:prSet presAssocID="{575B0A16-D35D-444E-BE5D-F9D7891C1D19}" presName="desTx" presStyleLbl="alignAccFollowNode1" presStyleIdx="2" presStyleCnt="4">
        <dgm:presLayoutVars>
          <dgm:bulletEnabled val="1"/>
        </dgm:presLayoutVars>
      </dgm:prSet>
      <dgm:spPr/>
    </dgm:pt>
    <dgm:pt modelId="{863B05D0-E048-4C78-B0D8-F2324B111563}" type="pres">
      <dgm:prSet presAssocID="{A3CED06C-9FBC-445B-AF80-D3693E9DCF19}" presName="space" presStyleCnt="0"/>
      <dgm:spPr/>
    </dgm:pt>
    <dgm:pt modelId="{46BCAA9A-57E8-408E-A107-8DAF162CADB4}" type="pres">
      <dgm:prSet presAssocID="{D0F5CA30-ED4D-4890-BC76-D311FA2E05F8}" presName="composite" presStyleCnt="0"/>
      <dgm:spPr/>
    </dgm:pt>
    <dgm:pt modelId="{36480DDD-4D77-4D22-9491-D79421B54838}" type="pres">
      <dgm:prSet presAssocID="{D0F5CA30-ED4D-4890-BC76-D311FA2E05F8}" presName="parTx" presStyleLbl="alignNode1" presStyleIdx="3" presStyleCnt="4">
        <dgm:presLayoutVars>
          <dgm:chMax val="0"/>
          <dgm:chPref val="0"/>
          <dgm:bulletEnabled val="1"/>
        </dgm:presLayoutVars>
      </dgm:prSet>
      <dgm:spPr/>
    </dgm:pt>
    <dgm:pt modelId="{153FCC16-74CB-4ED7-8377-E693875AC648}" type="pres">
      <dgm:prSet presAssocID="{D0F5CA30-ED4D-4890-BC76-D311FA2E05F8}" presName="desTx" presStyleLbl="alignAccFollowNode1" presStyleIdx="3" presStyleCnt="4">
        <dgm:presLayoutVars>
          <dgm:bulletEnabled val="1"/>
        </dgm:presLayoutVars>
      </dgm:prSet>
      <dgm:spPr/>
    </dgm:pt>
  </dgm:ptLst>
  <dgm:cxnLst>
    <dgm:cxn modelId="{5984B502-71D1-4DBA-86D8-D7358C747D46}" srcId="{F0D65714-E3F6-4AAE-82FD-4E01102C0F86}" destId="{C719CF5D-AE95-4166-A0F3-1E3CD90D1A98}" srcOrd="0" destOrd="0" parTransId="{E1FCAEFC-B36A-4B0D-B182-35D98A32C7C3}" sibTransId="{BD9F292F-ED3A-48FC-A993-C653DBA9FFBB}"/>
    <dgm:cxn modelId="{FDA01303-F634-4F53-806A-141750B538EB}" type="presOf" srcId="{575B0A16-D35D-444E-BE5D-F9D7891C1D19}" destId="{2DE2B4CF-9C00-4A85-839A-65F7110A03A7}" srcOrd="0" destOrd="0" presId="urn:microsoft.com/office/officeart/2005/8/layout/hList1"/>
    <dgm:cxn modelId="{D392AF11-F2A2-4393-AC68-8602CD9CFB71}" srcId="{D3B9EC1E-CEAA-47DD-B6E4-DDEDB8E31620}" destId="{41C1354D-06E2-49EB-B3B0-C885BFA64813}" srcOrd="0" destOrd="0" parTransId="{771157CF-D62F-4262-A8D1-2C4CAC4D0E80}" sibTransId="{5AB64919-1B75-4E19-8FFC-D3488955D7D9}"/>
    <dgm:cxn modelId="{473A7520-B321-4AD2-A982-B93E8A4F1316}" type="presOf" srcId="{F0D65714-E3F6-4AAE-82FD-4E01102C0F86}" destId="{C3D50C3E-D7A2-4181-887F-59E563A217F9}" srcOrd="0" destOrd="0" presId="urn:microsoft.com/office/officeart/2005/8/layout/hList1"/>
    <dgm:cxn modelId="{CE1B2523-3FC6-4CBB-94D8-2549EF690DB3}" srcId="{6DD9788A-1553-4083-B923-2AF20991BBB0}" destId="{575B0A16-D35D-444E-BE5D-F9D7891C1D19}" srcOrd="2" destOrd="0" parTransId="{86F24C23-45AA-464C-8CD6-E4434F6A3DDD}" sibTransId="{A3CED06C-9FBC-445B-AF80-D3693E9DCF19}"/>
    <dgm:cxn modelId="{7905702B-E8EE-42E7-A005-03598910CDBD}" type="presOf" srcId="{D3B9EC1E-CEAA-47DD-B6E4-DDEDB8E31620}" destId="{69FF49EA-326A-4699-B78A-72DDD4A5B73F}" srcOrd="0" destOrd="0" presId="urn:microsoft.com/office/officeart/2005/8/layout/hList1"/>
    <dgm:cxn modelId="{EF3E5967-05BD-4637-B5DA-42422057437E}" type="presOf" srcId="{41C1354D-06E2-49EB-B3B0-C885BFA64813}" destId="{22A5669A-E944-4CF8-9687-032532627804}" srcOrd="0" destOrd="0" presId="urn:microsoft.com/office/officeart/2005/8/layout/hList1"/>
    <dgm:cxn modelId="{306C754F-FF00-4C04-AACC-DC9AE0B70D31}" type="presOf" srcId="{32A318C6-8F0F-4BAA-ACF8-43EDDE27115D}" destId="{D118470B-3064-4FB0-9074-A96D9608F9AB}" srcOrd="0" destOrd="1" presId="urn:microsoft.com/office/officeart/2005/8/layout/hList1"/>
    <dgm:cxn modelId="{764DFC53-1337-4226-8963-2FEBAC6BC8A1}" type="presOf" srcId="{FFFAA333-DF60-403C-89F6-239B50087722}" destId="{D118470B-3064-4FB0-9074-A96D9608F9AB}" srcOrd="0" destOrd="2" presId="urn:microsoft.com/office/officeart/2005/8/layout/hList1"/>
    <dgm:cxn modelId="{F15A7A7E-832F-4270-BBD7-F0BF3F1CAE9F}" srcId="{575B0A16-D35D-444E-BE5D-F9D7891C1D19}" destId="{FFFAA333-DF60-403C-89F6-239B50087722}" srcOrd="2" destOrd="0" parTransId="{04B1B927-12CB-4833-BC48-F7B6E6B9E68B}" sibTransId="{D5014CC2-64D0-4630-92E8-820DA73318C2}"/>
    <dgm:cxn modelId="{160F7B87-46BB-402A-9038-4498C2615516}" type="presOf" srcId="{6DD9788A-1553-4083-B923-2AF20991BBB0}" destId="{1ECFA0E3-23F0-4E81-B6C9-914ADABE2CB3}" srcOrd="0" destOrd="0" presId="urn:microsoft.com/office/officeart/2005/8/layout/hList1"/>
    <dgm:cxn modelId="{7086D993-C0A4-4F3E-89A6-2BC92B8C242D}" type="presOf" srcId="{031EA867-701D-48AC-B22B-C493E49DFFFE}" destId="{153FCC16-74CB-4ED7-8377-E693875AC648}" srcOrd="0" destOrd="0" presId="urn:microsoft.com/office/officeart/2005/8/layout/hList1"/>
    <dgm:cxn modelId="{8AF304A7-1041-4DCD-9DDF-B06FAAE06C2B}" srcId="{6DD9788A-1553-4083-B923-2AF20991BBB0}" destId="{D3B9EC1E-CEAA-47DD-B6E4-DDEDB8E31620}" srcOrd="1" destOrd="0" parTransId="{9B3A8FC4-F77A-42FF-BE2F-30F382473847}" sibTransId="{C9258804-7CDB-4177-9896-7EFB935C57B7}"/>
    <dgm:cxn modelId="{D2EA4BA9-768F-4B8D-96FD-BA4174F82DFE}" type="presOf" srcId="{DD53B2F5-879A-4D94-AD18-048B5D5CA7FD}" destId="{D118470B-3064-4FB0-9074-A96D9608F9AB}" srcOrd="0" destOrd="0" presId="urn:microsoft.com/office/officeart/2005/8/layout/hList1"/>
    <dgm:cxn modelId="{697A32CC-F15B-4A42-80D3-B15A69BC9E1F}" srcId="{D3B9EC1E-CEAA-47DD-B6E4-DDEDB8E31620}" destId="{00827E86-1C54-4780-A698-2C89F715F88B}" srcOrd="1" destOrd="0" parTransId="{A8DD5D12-7BD3-4868-8EEE-0F207A986001}" sibTransId="{64B7FF9F-0617-4AD0-8FF2-4773662895C2}"/>
    <dgm:cxn modelId="{EC10CECD-D431-44B3-B84A-F04EB4053835}" type="presOf" srcId="{D0F5CA30-ED4D-4890-BC76-D311FA2E05F8}" destId="{36480DDD-4D77-4D22-9491-D79421B54838}" srcOrd="0" destOrd="0" presId="urn:microsoft.com/office/officeart/2005/8/layout/hList1"/>
    <dgm:cxn modelId="{97664BD0-D1E8-49B0-8C3E-5ED98F10B558}" srcId="{575B0A16-D35D-444E-BE5D-F9D7891C1D19}" destId="{DD53B2F5-879A-4D94-AD18-048B5D5CA7FD}" srcOrd="0" destOrd="0" parTransId="{60EAD8E4-6550-4F75-B3B8-52DFD9C8FBC8}" sibTransId="{5136FC66-CF2E-485A-BBCA-D961FAC61D62}"/>
    <dgm:cxn modelId="{C8EA77D6-2059-4EF8-BBF8-3E25D7DB1334}" srcId="{6DD9788A-1553-4083-B923-2AF20991BBB0}" destId="{D0F5CA30-ED4D-4890-BC76-D311FA2E05F8}" srcOrd="3" destOrd="0" parTransId="{E8DAC7A4-78BE-4215-A493-AA900E92059D}" sibTransId="{E90B742E-E07D-437C-B875-2F389D7299AE}"/>
    <dgm:cxn modelId="{928AA1DB-EE86-4EE1-9371-DE5FB02E41A2}" srcId="{D0F5CA30-ED4D-4890-BC76-D311FA2E05F8}" destId="{031EA867-701D-48AC-B22B-C493E49DFFFE}" srcOrd="0" destOrd="0" parTransId="{69260B16-A579-4F1A-AB30-EDBB0FA4C572}" sibTransId="{C226FB17-ABB8-49E0-8619-877CB8D57217}"/>
    <dgm:cxn modelId="{0A8FEDDE-C9B8-441E-937A-E033B426998F}" srcId="{6DD9788A-1553-4083-B923-2AF20991BBB0}" destId="{F0D65714-E3F6-4AAE-82FD-4E01102C0F86}" srcOrd="0" destOrd="0" parTransId="{9FDCF018-C1FD-45E1-A5A1-790D3D9D733D}" sibTransId="{801C83DF-695F-4D94-8EF3-2230900E929A}"/>
    <dgm:cxn modelId="{CA6363E1-AB79-4852-A166-CFF0518151CF}" srcId="{D0F5CA30-ED4D-4890-BC76-D311FA2E05F8}" destId="{62D56695-F13E-4D1D-9BAB-CEC43ACFE021}" srcOrd="1" destOrd="0" parTransId="{A58C33CC-1DDB-47A9-9FC7-A2D1D5A05B22}" sibTransId="{A75ECD9A-E513-4230-A20B-540F83C8937C}"/>
    <dgm:cxn modelId="{62D782E3-E654-4B81-B933-29B45D6E019C}" type="presOf" srcId="{C719CF5D-AE95-4166-A0F3-1E3CD90D1A98}" destId="{531B872C-3D2C-4171-B9E0-CDB9F9A0581C}" srcOrd="0" destOrd="0" presId="urn:microsoft.com/office/officeart/2005/8/layout/hList1"/>
    <dgm:cxn modelId="{D16794EB-5192-4A2F-8C50-34E72FC9ED9C}" type="presOf" srcId="{62D56695-F13E-4D1D-9BAB-CEC43ACFE021}" destId="{153FCC16-74CB-4ED7-8377-E693875AC648}" srcOrd="0" destOrd="1" presId="urn:microsoft.com/office/officeart/2005/8/layout/hList1"/>
    <dgm:cxn modelId="{7AEC73EF-BF05-46AF-87D5-1965BFB77A00}" type="presOf" srcId="{00827E86-1C54-4780-A698-2C89F715F88B}" destId="{22A5669A-E944-4CF8-9687-032532627804}" srcOrd="0" destOrd="1" presId="urn:microsoft.com/office/officeart/2005/8/layout/hList1"/>
    <dgm:cxn modelId="{4FB7B8F4-0981-4DCE-A3E5-6B052EC0C82F}" srcId="{575B0A16-D35D-444E-BE5D-F9D7891C1D19}" destId="{32A318C6-8F0F-4BAA-ACF8-43EDDE27115D}" srcOrd="1" destOrd="0" parTransId="{3F7ED0C4-FEAC-444F-8A6E-39BCA0A488CD}" sibTransId="{35352BDD-7AEC-428E-9834-CBE9E60F24E0}"/>
    <dgm:cxn modelId="{7899B712-FCCE-4B45-AFDE-43346AB27534}" type="presParOf" srcId="{1ECFA0E3-23F0-4E81-B6C9-914ADABE2CB3}" destId="{A74833AF-E5F9-4677-8134-48EAC96A45A4}" srcOrd="0" destOrd="0" presId="urn:microsoft.com/office/officeart/2005/8/layout/hList1"/>
    <dgm:cxn modelId="{2E78C5AC-DC19-46BE-9612-03FE8FC55758}" type="presParOf" srcId="{A74833AF-E5F9-4677-8134-48EAC96A45A4}" destId="{C3D50C3E-D7A2-4181-887F-59E563A217F9}" srcOrd="0" destOrd="0" presId="urn:microsoft.com/office/officeart/2005/8/layout/hList1"/>
    <dgm:cxn modelId="{DE3EB08B-A716-437D-A8A8-71AC13833746}" type="presParOf" srcId="{A74833AF-E5F9-4677-8134-48EAC96A45A4}" destId="{531B872C-3D2C-4171-B9E0-CDB9F9A0581C}" srcOrd="1" destOrd="0" presId="urn:microsoft.com/office/officeart/2005/8/layout/hList1"/>
    <dgm:cxn modelId="{E82F2072-DFFC-4213-AF14-51062E2A8880}" type="presParOf" srcId="{1ECFA0E3-23F0-4E81-B6C9-914ADABE2CB3}" destId="{E49B1C5C-0F09-4944-B642-2696FCD44772}" srcOrd="1" destOrd="0" presId="urn:microsoft.com/office/officeart/2005/8/layout/hList1"/>
    <dgm:cxn modelId="{597A4CC5-1FF2-4933-A096-ADFAF69A6CF2}" type="presParOf" srcId="{1ECFA0E3-23F0-4E81-B6C9-914ADABE2CB3}" destId="{D29FC1D1-1BD2-44D4-81FB-B3EB8924CDE2}" srcOrd="2" destOrd="0" presId="urn:microsoft.com/office/officeart/2005/8/layout/hList1"/>
    <dgm:cxn modelId="{FA1BEF92-58DD-4856-A2B8-322FA9F19315}" type="presParOf" srcId="{D29FC1D1-1BD2-44D4-81FB-B3EB8924CDE2}" destId="{69FF49EA-326A-4699-B78A-72DDD4A5B73F}" srcOrd="0" destOrd="0" presId="urn:microsoft.com/office/officeart/2005/8/layout/hList1"/>
    <dgm:cxn modelId="{259C09D2-C9A1-4A4A-BCC5-354C97B836AF}" type="presParOf" srcId="{D29FC1D1-1BD2-44D4-81FB-B3EB8924CDE2}" destId="{22A5669A-E944-4CF8-9687-032532627804}" srcOrd="1" destOrd="0" presId="urn:microsoft.com/office/officeart/2005/8/layout/hList1"/>
    <dgm:cxn modelId="{309F63AF-54B8-4057-AE2A-89561C1C13EC}" type="presParOf" srcId="{1ECFA0E3-23F0-4E81-B6C9-914ADABE2CB3}" destId="{16ED1A60-B3A4-4EDE-A2E2-7727736C618D}" srcOrd="3" destOrd="0" presId="urn:microsoft.com/office/officeart/2005/8/layout/hList1"/>
    <dgm:cxn modelId="{031D9882-1819-4E0C-8C94-F3CB3111F96E}" type="presParOf" srcId="{1ECFA0E3-23F0-4E81-B6C9-914ADABE2CB3}" destId="{29042111-687B-4444-B258-3A312E9E22BF}" srcOrd="4" destOrd="0" presId="urn:microsoft.com/office/officeart/2005/8/layout/hList1"/>
    <dgm:cxn modelId="{B66C599D-E8AF-49B6-B8F7-1400B7747684}" type="presParOf" srcId="{29042111-687B-4444-B258-3A312E9E22BF}" destId="{2DE2B4CF-9C00-4A85-839A-65F7110A03A7}" srcOrd="0" destOrd="0" presId="urn:microsoft.com/office/officeart/2005/8/layout/hList1"/>
    <dgm:cxn modelId="{B9D287FB-F5A4-48DF-9EE9-E3B4435C0CD6}" type="presParOf" srcId="{29042111-687B-4444-B258-3A312E9E22BF}" destId="{D118470B-3064-4FB0-9074-A96D9608F9AB}" srcOrd="1" destOrd="0" presId="urn:microsoft.com/office/officeart/2005/8/layout/hList1"/>
    <dgm:cxn modelId="{6379B2ED-BCD6-4929-A58E-573F9E1C8706}" type="presParOf" srcId="{1ECFA0E3-23F0-4E81-B6C9-914ADABE2CB3}" destId="{863B05D0-E048-4C78-B0D8-F2324B111563}" srcOrd="5" destOrd="0" presId="urn:microsoft.com/office/officeart/2005/8/layout/hList1"/>
    <dgm:cxn modelId="{71D3E769-F423-4ABC-BC29-E56902E13129}" type="presParOf" srcId="{1ECFA0E3-23F0-4E81-B6C9-914ADABE2CB3}" destId="{46BCAA9A-57E8-408E-A107-8DAF162CADB4}" srcOrd="6" destOrd="0" presId="urn:microsoft.com/office/officeart/2005/8/layout/hList1"/>
    <dgm:cxn modelId="{D56422DA-C203-4AE3-9C00-74785AB1447B}" type="presParOf" srcId="{46BCAA9A-57E8-408E-A107-8DAF162CADB4}" destId="{36480DDD-4D77-4D22-9491-D79421B54838}" srcOrd="0" destOrd="0" presId="urn:microsoft.com/office/officeart/2005/8/layout/hList1"/>
    <dgm:cxn modelId="{A69D251B-8665-4766-A2DB-E9DAD773BE14}" type="presParOf" srcId="{46BCAA9A-57E8-408E-A107-8DAF162CADB4}" destId="{153FCC16-74CB-4ED7-8377-E693875AC648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1938EF6-6EEC-426B-9DF9-AE926F04D33A}">
      <dsp:nvSpPr>
        <dsp:cNvPr id="0" name=""/>
        <dsp:cNvSpPr/>
      </dsp:nvSpPr>
      <dsp:spPr>
        <a:xfrm>
          <a:off x="0" y="71664"/>
          <a:ext cx="8229600" cy="43173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Technical Challenges</a:t>
          </a:r>
        </a:p>
      </dsp:txBody>
      <dsp:txXfrm>
        <a:off x="21075" y="92739"/>
        <a:ext cx="8187450" cy="389580"/>
      </dsp:txXfrm>
    </dsp:sp>
    <dsp:sp modelId="{96C21988-B595-4164-B8B0-8CBAF9726FD0}">
      <dsp:nvSpPr>
        <dsp:cNvPr id="0" name=""/>
        <dsp:cNvSpPr/>
      </dsp:nvSpPr>
      <dsp:spPr>
        <a:xfrm>
          <a:off x="0" y="503394"/>
          <a:ext cx="8229600" cy="4843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1290" tIns="22860" rIns="128016" bIns="2286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400" kern="1200" dirty="0"/>
            <a:t>Object detection, longitudinal and lateral control, transitions between levels of automation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400" kern="1200" dirty="0"/>
            <a:t>Human Factors (in-the-loop, proper use, education)</a:t>
          </a:r>
        </a:p>
      </dsp:txBody>
      <dsp:txXfrm>
        <a:off x="0" y="503394"/>
        <a:ext cx="8229600" cy="484380"/>
      </dsp:txXfrm>
    </dsp:sp>
    <dsp:sp modelId="{D4F782E2-DE9B-4622-AFD4-B52229872843}">
      <dsp:nvSpPr>
        <dsp:cNvPr id="0" name=""/>
        <dsp:cNvSpPr/>
      </dsp:nvSpPr>
      <dsp:spPr>
        <a:xfrm>
          <a:off x="0" y="987775"/>
          <a:ext cx="8229600" cy="43173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Deployment</a:t>
          </a:r>
        </a:p>
      </dsp:txBody>
      <dsp:txXfrm>
        <a:off x="21075" y="1008850"/>
        <a:ext cx="8187450" cy="389580"/>
      </dsp:txXfrm>
    </dsp:sp>
    <dsp:sp modelId="{61B4E8FB-5F48-48B5-AC1E-97A5D3F4B614}">
      <dsp:nvSpPr>
        <dsp:cNvPr id="0" name=""/>
        <dsp:cNvSpPr/>
      </dsp:nvSpPr>
      <dsp:spPr>
        <a:xfrm>
          <a:off x="0" y="1419504"/>
          <a:ext cx="8229600" cy="9687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1290" tIns="22860" rIns="128016" bIns="2286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400" kern="1200" dirty="0"/>
            <a:t>Dedicated Lanes vs. Mix Traffic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400" kern="1200" dirty="0"/>
            <a:t>Connected?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400" kern="1200" dirty="0"/>
            <a:t>Transit, Commercial, or Personal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400" kern="1200" dirty="0"/>
            <a:t>How safe is safe</a:t>
          </a:r>
        </a:p>
      </dsp:txBody>
      <dsp:txXfrm>
        <a:off x="0" y="1419504"/>
        <a:ext cx="8229600" cy="968760"/>
      </dsp:txXfrm>
    </dsp:sp>
    <dsp:sp modelId="{B674DBAB-7572-4B71-8B47-D42CC6AA593B}">
      <dsp:nvSpPr>
        <dsp:cNvPr id="0" name=""/>
        <dsp:cNvSpPr/>
      </dsp:nvSpPr>
      <dsp:spPr>
        <a:xfrm>
          <a:off x="0" y="2388264"/>
          <a:ext cx="8229600" cy="43173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Societal Issues</a:t>
          </a:r>
        </a:p>
      </dsp:txBody>
      <dsp:txXfrm>
        <a:off x="21075" y="2409339"/>
        <a:ext cx="8187450" cy="389580"/>
      </dsp:txXfrm>
    </dsp:sp>
    <dsp:sp modelId="{8F6779B3-4FDA-4580-A8EC-D3D617E0167D}">
      <dsp:nvSpPr>
        <dsp:cNvPr id="0" name=""/>
        <dsp:cNvSpPr/>
      </dsp:nvSpPr>
      <dsp:spPr>
        <a:xfrm>
          <a:off x="0" y="2819995"/>
          <a:ext cx="8229600" cy="7265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1290" tIns="22860" rIns="128016" bIns="2286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400" kern="1200" dirty="0"/>
            <a:t>Public Acceptance, Public Participation and Promotion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400" kern="1200" dirty="0"/>
            <a:t>VMT, Land Use, Equity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400" kern="1200" dirty="0"/>
            <a:t>Liability</a:t>
          </a:r>
        </a:p>
      </dsp:txBody>
      <dsp:txXfrm>
        <a:off x="0" y="2819995"/>
        <a:ext cx="8229600" cy="726570"/>
      </dsp:txXfrm>
    </dsp:sp>
    <dsp:sp modelId="{542C43DF-5097-4008-82E4-2F702B9F5EDC}">
      <dsp:nvSpPr>
        <dsp:cNvPr id="0" name=""/>
        <dsp:cNvSpPr/>
      </dsp:nvSpPr>
      <dsp:spPr>
        <a:xfrm>
          <a:off x="0" y="3546565"/>
          <a:ext cx="8229600" cy="43173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Institutional Issues</a:t>
          </a:r>
        </a:p>
      </dsp:txBody>
      <dsp:txXfrm>
        <a:off x="21075" y="3567640"/>
        <a:ext cx="8187450" cy="389580"/>
      </dsp:txXfrm>
    </dsp:sp>
    <dsp:sp modelId="{A4807617-EF45-47C1-BEBB-116655A51C3C}">
      <dsp:nvSpPr>
        <dsp:cNvPr id="0" name=""/>
        <dsp:cNvSpPr/>
      </dsp:nvSpPr>
      <dsp:spPr>
        <a:xfrm>
          <a:off x="0" y="3978295"/>
          <a:ext cx="8229600" cy="4843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1290" tIns="22860" rIns="128016" bIns="2286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400" kern="1200" dirty="0"/>
            <a:t>“Nationwide compatibility” with “local tailoring”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400" kern="1200" dirty="0"/>
            <a:t>Funding (development, infrastructure)</a:t>
          </a:r>
        </a:p>
      </dsp:txBody>
      <dsp:txXfrm>
        <a:off x="0" y="3978295"/>
        <a:ext cx="8229600" cy="484380"/>
      </dsp:txXfrm>
    </dsp:sp>
    <dsp:sp modelId="{5004256C-B9B5-43BF-8D01-BBD224CF238F}">
      <dsp:nvSpPr>
        <dsp:cNvPr id="0" name=""/>
        <dsp:cNvSpPr/>
      </dsp:nvSpPr>
      <dsp:spPr>
        <a:xfrm>
          <a:off x="0" y="4462675"/>
          <a:ext cx="8229600" cy="43173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NAHSC Organizational Challenges</a:t>
          </a:r>
        </a:p>
      </dsp:txBody>
      <dsp:txXfrm>
        <a:off x="21075" y="4483750"/>
        <a:ext cx="8187450" cy="389580"/>
      </dsp:txXfrm>
    </dsp:sp>
    <dsp:sp modelId="{F86C348C-4DF2-45DB-AE39-3B2A4C6BBD5F}">
      <dsp:nvSpPr>
        <dsp:cNvPr id="0" name=""/>
        <dsp:cNvSpPr/>
      </dsp:nvSpPr>
      <dsp:spPr>
        <a:xfrm>
          <a:off x="0" y="4894405"/>
          <a:ext cx="8229600" cy="2980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1290" tIns="22860" rIns="128016" bIns="2286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400" kern="1200" dirty="0"/>
            <a:t>All decisions were made by consensus</a:t>
          </a:r>
        </a:p>
      </dsp:txBody>
      <dsp:txXfrm>
        <a:off x="0" y="4894405"/>
        <a:ext cx="8229600" cy="29808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3039486-C9D5-4B9C-AC6D-C07F2BE509C3}">
      <dsp:nvSpPr>
        <dsp:cNvPr id="0" name=""/>
        <dsp:cNvSpPr/>
      </dsp:nvSpPr>
      <dsp:spPr>
        <a:xfrm>
          <a:off x="0" y="5263487"/>
          <a:ext cx="8229600" cy="0"/>
        </a:xfrm>
        <a:prstGeom prst="line">
          <a:avLst/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B74B964-3AE5-4737-9A5F-75AB6513ACDC}">
      <dsp:nvSpPr>
        <dsp:cNvPr id="0" name=""/>
        <dsp:cNvSpPr/>
      </dsp:nvSpPr>
      <dsp:spPr>
        <a:xfrm>
          <a:off x="0" y="4275689"/>
          <a:ext cx="8229600" cy="0"/>
        </a:xfrm>
        <a:prstGeom prst="line">
          <a:avLst/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C4C7545-E563-461C-A3F0-D1D56909136D}">
      <dsp:nvSpPr>
        <dsp:cNvPr id="0" name=""/>
        <dsp:cNvSpPr/>
      </dsp:nvSpPr>
      <dsp:spPr>
        <a:xfrm>
          <a:off x="0" y="3287891"/>
          <a:ext cx="8229600" cy="0"/>
        </a:xfrm>
        <a:prstGeom prst="line">
          <a:avLst/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13E452F-907A-4C39-AB64-65C2594C9482}">
      <dsp:nvSpPr>
        <dsp:cNvPr id="0" name=""/>
        <dsp:cNvSpPr/>
      </dsp:nvSpPr>
      <dsp:spPr>
        <a:xfrm>
          <a:off x="0" y="2300094"/>
          <a:ext cx="8229600" cy="0"/>
        </a:xfrm>
        <a:prstGeom prst="line">
          <a:avLst/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ED357F3-D626-4371-A31A-D52137B6C474}">
      <dsp:nvSpPr>
        <dsp:cNvPr id="0" name=""/>
        <dsp:cNvSpPr/>
      </dsp:nvSpPr>
      <dsp:spPr>
        <a:xfrm>
          <a:off x="0" y="1312296"/>
          <a:ext cx="8229600" cy="0"/>
        </a:xfrm>
        <a:prstGeom prst="line">
          <a:avLst/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0C2D10A-B3A4-4058-97CE-74E1E054B625}">
      <dsp:nvSpPr>
        <dsp:cNvPr id="0" name=""/>
        <dsp:cNvSpPr/>
      </dsp:nvSpPr>
      <dsp:spPr>
        <a:xfrm>
          <a:off x="0" y="324499"/>
          <a:ext cx="8229600" cy="0"/>
        </a:xfrm>
        <a:prstGeom prst="line">
          <a:avLst/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2FAEB16-C441-4683-B130-B62E63747454}">
      <dsp:nvSpPr>
        <dsp:cNvPr id="0" name=""/>
        <dsp:cNvSpPr/>
      </dsp:nvSpPr>
      <dsp:spPr>
        <a:xfrm>
          <a:off x="2139695" y="662"/>
          <a:ext cx="6089904" cy="3238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2385" tIns="32385" rIns="32385" bIns="32385" numCol="1" spcCol="1270" anchor="b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Establish Performance and Design Objectives</a:t>
          </a:r>
        </a:p>
      </dsp:txBody>
      <dsp:txXfrm>
        <a:off x="2139695" y="662"/>
        <a:ext cx="6089904" cy="323836"/>
      </dsp:txXfrm>
    </dsp:sp>
    <dsp:sp modelId="{CEC91C8C-A960-4284-B264-989C7145BB09}">
      <dsp:nvSpPr>
        <dsp:cNvPr id="0" name=""/>
        <dsp:cNvSpPr/>
      </dsp:nvSpPr>
      <dsp:spPr>
        <a:xfrm>
          <a:off x="0" y="662"/>
          <a:ext cx="2139696" cy="323836"/>
        </a:xfrm>
        <a:prstGeom prst="round2SameRect">
          <a:avLst>
            <a:gd name="adj1" fmla="val 16670"/>
            <a:gd name="adj2" fmla="val 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2385" tIns="32385" rIns="32385" bIns="3238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Milestone #1</a:t>
          </a:r>
        </a:p>
      </dsp:txBody>
      <dsp:txXfrm>
        <a:off x="15811" y="16473"/>
        <a:ext cx="2108074" cy="308025"/>
      </dsp:txXfrm>
    </dsp:sp>
    <dsp:sp modelId="{62FD6004-2996-4093-A18F-9349DA0A3441}">
      <dsp:nvSpPr>
        <dsp:cNvPr id="0" name=""/>
        <dsp:cNvSpPr/>
      </dsp:nvSpPr>
      <dsp:spPr>
        <a:xfrm>
          <a:off x="0" y="324499"/>
          <a:ext cx="8229600" cy="6477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2385" tIns="32385" rIns="32385" bIns="32385" numCol="1" spcCol="1270" anchor="t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1300" kern="1200" dirty="0"/>
        </a:p>
      </dsp:txBody>
      <dsp:txXfrm>
        <a:off x="0" y="324499"/>
        <a:ext cx="8229600" cy="647769"/>
      </dsp:txXfrm>
    </dsp:sp>
    <dsp:sp modelId="{5BAB2B3C-80F4-4564-888E-4D57C0A1D8AE}">
      <dsp:nvSpPr>
        <dsp:cNvPr id="0" name=""/>
        <dsp:cNvSpPr/>
      </dsp:nvSpPr>
      <dsp:spPr>
        <a:xfrm>
          <a:off x="2139695" y="988460"/>
          <a:ext cx="6089904" cy="3238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2385" tIns="32385" rIns="32385" bIns="32385" numCol="1" spcCol="1270" anchor="b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Proof of Technical Feasibility (1997 Demo)</a:t>
          </a:r>
        </a:p>
      </dsp:txBody>
      <dsp:txXfrm>
        <a:off x="2139695" y="988460"/>
        <a:ext cx="6089904" cy="323836"/>
      </dsp:txXfrm>
    </dsp:sp>
    <dsp:sp modelId="{D32F059E-5A95-4532-BE3E-29D33F1A3E3D}">
      <dsp:nvSpPr>
        <dsp:cNvPr id="0" name=""/>
        <dsp:cNvSpPr/>
      </dsp:nvSpPr>
      <dsp:spPr>
        <a:xfrm>
          <a:off x="0" y="988460"/>
          <a:ext cx="2139696" cy="323836"/>
        </a:xfrm>
        <a:prstGeom prst="round2SameRect">
          <a:avLst>
            <a:gd name="adj1" fmla="val 16670"/>
            <a:gd name="adj2" fmla="val 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2385" tIns="32385" rIns="32385" bIns="3238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Milestone #2</a:t>
          </a:r>
        </a:p>
      </dsp:txBody>
      <dsp:txXfrm>
        <a:off x="15811" y="1004271"/>
        <a:ext cx="2108074" cy="308025"/>
      </dsp:txXfrm>
    </dsp:sp>
    <dsp:sp modelId="{B149DD97-4376-4D4E-ABD6-4D5A37BA5614}">
      <dsp:nvSpPr>
        <dsp:cNvPr id="0" name=""/>
        <dsp:cNvSpPr/>
      </dsp:nvSpPr>
      <dsp:spPr>
        <a:xfrm>
          <a:off x="0" y="1312296"/>
          <a:ext cx="8229600" cy="6477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2385" tIns="32385" rIns="32385" bIns="32385" numCol="1" spcCol="1270" anchor="t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1300" kern="1200" dirty="0"/>
        </a:p>
      </dsp:txBody>
      <dsp:txXfrm>
        <a:off x="0" y="1312296"/>
        <a:ext cx="8229600" cy="647769"/>
      </dsp:txXfrm>
    </dsp:sp>
    <dsp:sp modelId="{609D79F9-36A7-4922-9F35-D6A40AABCF18}">
      <dsp:nvSpPr>
        <dsp:cNvPr id="0" name=""/>
        <dsp:cNvSpPr/>
      </dsp:nvSpPr>
      <dsp:spPr>
        <a:xfrm>
          <a:off x="2139695" y="1976258"/>
          <a:ext cx="6089904" cy="3238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2385" tIns="32385" rIns="32385" bIns="32385" numCol="1" spcCol="1270" anchor="b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Identification and Description of Feasible AHS Concepts</a:t>
          </a:r>
        </a:p>
      </dsp:txBody>
      <dsp:txXfrm>
        <a:off x="2139695" y="1976258"/>
        <a:ext cx="6089904" cy="323836"/>
      </dsp:txXfrm>
    </dsp:sp>
    <dsp:sp modelId="{111032AE-1D70-4D25-B34C-CEF0B761C604}">
      <dsp:nvSpPr>
        <dsp:cNvPr id="0" name=""/>
        <dsp:cNvSpPr/>
      </dsp:nvSpPr>
      <dsp:spPr>
        <a:xfrm>
          <a:off x="0" y="1976258"/>
          <a:ext cx="2139696" cy="323836"/>
        </a:xfrm>
        <a:prstGeom prst="round2SameRect">
          <a:avLst>
            <a:gd name="adj1" fmla="val 16670"/>
            <a:gd name="adj2" fmla="val 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2385" tIns="32385" rIns="32385" bIns="3238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Milestone #3</a:t>
          </a:r>
        </a:p>
      </dsp:txBody>
      <dsp:txXfrm>
        <a:off x="15811" y="1992069"/>
        <a:ext cx="2108074" cy="308025"/>
      </dsp:txXfrm>
    </dsp:sp>
    <dsp:sp modelId="{380F0B2F-94AC-496F-9783-89541FC0A83C}">
      <dsp:nvSpPr>
        <dsp:cNvPr id="0" name=""/>
        <dsp:cNvSpPr/>
      </dsp:nvSpPr>
      <dsp:spPr>
        <a:xfrm>
          <a:off x="0" y="2300094"/>
          <a:ext cx="8229600" cy="6477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2385" tIns="32385" rIns="32385" bIns="32385" numCol="1" spcCol="1270" anchor="t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1300" kern="1200" dirty="0"/>
        </a:p>
      </dsp:txBody>
      <dsp:txXfrm>
        <a:off x="0" y="2300094"/>
        <a:ext cx="8229600" cy="647769"/>
      </dsp:txXfrm>
    </dsp:sp>
    <dsp:sp modelId="{1A6FBEFE-2795-4536-A850-9A4F8F4A4C10}">
      <dsp:nvSpPr>
        <dsp:cNvPr id="0" name=""/>
        <dsp:cNvSpPr/>
      </dsp:nvSpPr>
      <dsp:spPr>
        <a:xfrm>
          <a:off x="2139695" y="2964055"/>
          <a:ext cx="6089904" cy="3238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2385" tIns="32385" rIns="32385" bIns="32385" numCol="1" spcCol="1270" anchor="b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Selection of Preferred AHS Configuration</a:t>
          </a:r>
        </a:p>
      </dsp:txBody>
      <dsp:txXfrm>
        <a:off x="2139695" y="2964055"/>
        <a:ext cx="6089904" cy="323836"/>
      </dsp:txXfrm>
    </dsp:sp>
    <dsp:sp modelId="{0B1E739B-3F91-4992-B845-435E3BBAE8FB}">
      <dsp:nvSpPr>
        <dsp:cNvPr id="0" name=""/>
        <dsp:cNvSpPr/>
      </dsp:nvSpPr>
      <dsp:spPr>
        <a:xfrm>
          <a:off x="0" y="2964055"/>
          <a:ext cx="2139696" cy="323836"/>
        </a:xfrm>
        <a:prstGeom prst="round2SameRect">
          <a:avLst>
            <a:gd name="adj1" fmla="val 16670"/>
            <a:gd name="adj2" fmla="val 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2385" tIns="32385" rIns="32385" bIns="3238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Milestone #4</a:t>
          </a:r>
        </a:p>
      </dsp:txBody>
      <dsp:txXfrm>
        <a:off x="15811" y="2979866"/>
        <a:ext cx="2108074" cy="308025"/>
      </dsp:txXfrm>
    </dsp:sp>
    <dsp:sp modelId="{65289B13-FF48-401C-9560-D6717FBF230A}">
      <dsp:nvSpPr>
        <dsp:cNvPr id="0" name=""/>
        <dsp:cNvSpPr/>
      </dsp:nvSpPr>
      <dsp:spPr>
        <a:xfrm>
          <a:off x="0" y="3287891"/>
          <a:ext cx="8229600" cy="6477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2385" tIns="32385" rIns="32385" bIns="32385" numCol="1" spcCol="1270" anchor="t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1300" kern="1200" dirty="0"/>
        </a:p>
      </dsp:txBody>
      <dsp:txXfrm>
        <a:off x="0" y="3287891"/>
        <a:ext cx="8229600" cy="647769"/>
      </dsp:txXfrm>
    </dsp:sp>
    <dsp:sp modelId="{001CC198-0A41-4845-AA1D-79E5F3B55D4E}">
      <dsp:nvSpPr>
        <dsp:cNvPr id="0" name=""/>
        <dsp:cNvSpPr/>
      </dsp:nvSpPr>
      <dsp:spPr>
        <a:xfrm>
          <a:off x="2139695" y="3951853"/>
          <a:ext cx="6089904" cy="3238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2385" tIns="32385" rIns="32385" bIns="32385" numCol="1" spcCol="1270" anchor="b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Completion of Prototype Testing</a:t>
          </a:r>
        </a:p>
      </dsp:txBody>
      <dsp:txXfrm>
        <a:off x="2139695" y="3951853"/>
        <a:ext cx="6089904" cy="323836"/>
      </dsp:txXfrm>
    </dsp:sp>
    <dsp:sp modelId="{443D7D04-FB79-45C0-BF34-28A34FDFDE4A}">
      <dsp:nvSpPr>
        <dsp:cNvPr id="0" name=""/>
        <dsp:cNvSpPr/>
      </dsp:nvSpPr>
      <dsp:spPr>
        <a:xfrm>
          <a:off x="0" y="3951853"/>
          <a:ext cx="2139696" cy="323836"/>
        </a:xfrm>
        <a:prstGeom prst="round2SameRect">
          <a:avLst>
            <a:gd name="adj1" fmla="val 16670"/>
            <a:gd name="adj2" fmla="val 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2385" tIns="32385" rIns="32385" bIns="3238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Milestone #5</a:t>
          </a:r>
        </a:p>
      </dsp:txBody>
      <dsp:txXfrm>
        <a:off x="15811" y="3967664"/>
        <a:ext cx="2108074" cy="308025"/>
      </dsp:txXfrm>
    </dsp:sp>
    <dsp:sp modelId="{A50FC50B-1E3F-4B4B-8032-5421726FE24D}">
      <dsp:nvSpPr>
        <dsp:cNvPr id="0" name=""/>
        <dsp:cNvSpPr/>
      </dsp:nvSpPr>
      <dsp:spPr>
        <a:xfrm>
          <a:off x="0" y="4275689"/>
          <a:ext cx="8229600" cy="6477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2385" tIns="32385" rIns="32385" bIns="32385" numCol="1" spcCol="1270" anchor="t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1300" kern="1200" dirty="0"/>
        </a:p>
      </dsp:txBody>
      <dsp:txXfrm>
        <a:off x="0" y="4275689"/>
        <a:ext cx="8229600" cy="647769"/>
      </dsp:txXfrm>
    </dsp:sp>
    <dsp:sp modelId="{0C099AE4-4ADA-47D9-98C7-BD9B717D8AB5}">
      <dsp:nvSpPr>
        <dsp:cNvPr id="0" name=""/>
        <dsp:cNvSpPr/>
      </dsp:nvSpPr>
      <dsp:spPr>
        <a:xfrm>
          <a:off x="2139695" y="4939650"/>
          <a:ext cx="6089904" cy="3238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2385" tIns="32385" rIns="32385" bIns="32385" numCol="1" spcCol="1270" anchor="b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Completion of System and Supporting Documentation</a:t>
          </a:r>
        </a:p>
      </dsp:txBody>
      <dsp:txXfrm>
        <a:off x="2139695" y="4939650"/>
        <a:ext cx="6089904" cy="323836"/>
      </dsp:txXfrm>
    </dsp:sp>
    <dsp:sp modelId="{6905C96D-A026-41B9-B44C-5076CE07B59E}">
      <dsp:nvSpPr>
        <dsp:cNvPr id="0" name=""/>
        <dsp:cNvSpPr/>
      </dsp:nvSpPr>
      <dsp:spPr>
        <a:xfrm>
          <a:off x="0" y="4939650"/>
          <a:ext cx="2139696" cy="323836"/>
        </a:xfrm>
        <a:prstGeom prst="round2SameRect">
          <a:avLst>
            <a:gd name="adj1" fmla="val 16670"/>
            <a:gd name="adj2" fmla="val 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2385" tIns="32385" rIns="32385" bIns="3238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Milestone #6</a:t>
          </a:r>
        </a:p>
      </dsp:txBody>
      <dsp:txXfrm>
        <a:off x="15811" y="4955461"/>
        <a:ext cx="2108074" cy="30802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E26871B-1945-4547-AD0D-D43F24099986}">
      <dsp:nvSpPr>
        <dsp:cNvPr id="0" name=""/>
        <dsp:cNvSpPr/>
      </dsp:nvSpPr>
      <dsp:spPr>
        <a:xfrm>
          <a:off x="0" y="1064094"/>
          <a:ext cx="8229600" cy="781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844F7BF-B135-44B4-B355-2EB043A7DC58}">
      <dsp:nvSpPr>
        <dsp:cNvPr id="0" name=""/>
        <dsp:cNvSpPr/>
      </dsp:nvSpPr>
      <dsp:spPr>
        <a:xfrm>
          <a:off x="411480" y="606534"/>
          <a:ext cx="5760720" cy="91512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17742" tIns="0" rIns="217742" bIns="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/>
            <a:t>Technical Problems</a:t>
          </a:r>
        </a:p>
      </dsp:txBody>
      <dsp:txXfrm>
        <a:off x="456152" y="651206"/>
        <a:ext cx="5671376" cy="825776"/>
      </dsp:txXfrm>
    </dsp:sp>
    <dsp:sp modelId="{12DBF4C7-366F-4BC3-8F5E-BCD13A6446EB}">
      <dsp:nvSpPr>
        <dsp:cNvPr id="0" name=""/>
        <dsp:cNvSpPr/>
      </dsp:nvSpPr>
      <dsp:spPr>
        <a:xfrm>
          <a:off x="0" y="2470255"/>
          <a:ext cx="8229600" cy="781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B187FA5-3D80-4B14-A4F9-387AB61117C9}">
      <dsp:nvSpPr>
        <dsp:cNvPr id="0" name=""/>
        <dsp:cNvSpPr/>
      </dsp:nvSpPr>
      <dsp:spPr>
        <a:xfrm>
          <a:off x="411480" y="2012695"/>
          <a:ext cx="5760720" cy="91512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17742" tIns="0" rIns="217742" bIns="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/>
            <a:t>Societal Concerns</a:t>
          </a:r>
        </a:p>
      </dsp:txBody>
      <dsp:txXfrm>
        <a:off x="456152" y="2057367"/>
        <a:ext cx="5671376" cy="825776"/>
      </dsp:txXfrm>
    </dsp:sp>
    <dsp:sp modelId="{D316AE91-6335-44F8-B6AE-052CDE0A2548}">
      <dsp:nvSpPr>
        <dsp:cNvPr id="0" name=""/>
        <dsp:cNvSpPr/>
      </dsp:nvSpPr>
      <dsp:spPr>
        <a:xfrm>
          <a:off x="0" y="3876415"/>
          <a:ext cx="8229600" cy="781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C670DD1-57AD-4003-9A90-31C80D2924BE}">
      <dsp:nvSpPr>
        <dsp:cNvPr id="0" name=""/>
        <dsp:cNvSpPr/>
      </dsp:nvSpPr>
      <dsp:spPr>
        <a:xfrm>
          <a:off x="411480" y="3418855"/>
          <a:ext cx="5760720" cy="91512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17742" tIns="0" rIns="217742" bIns="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/>
            <a:t>AHS Institutional Considerations</a:t>
          </a:r>
        </a:p>
      </dsp:txBody>
      <dsp:txXfrm>
        <a:off x="456152" y="3463527"/>
        <a:ext cx="5671376" cy="82577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5E1D09A-8E91-48C0-8370-9BF4141B18EB}">
      <dsp:nvSpPr>
        <dsp:cNvPr id="0" name=""/>
        <dsp:cNvSpPr/>
      </dsp:nvSpPr>
      <dsp:spPr>
        <a:xfrm>
          <a:off x="0" y="316171"/>
          <a:ext cx="8229600" cy="1512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8708" tIns="416560" rIns="638708" bIns="14224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Government (U.S. DOT, Caltrans)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Industry (GM, Parsons Brinckerhoff, Bechtel)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Academia (PATH, Carnegie Mellon)</a:t>
          </a:r>
        </a:p>
      </dsp:txBody>
      <dsp:txXfrm>
        <a:off x="0" y="316171"/>
        <a:ext cx="8229600" cy="1512000"/>
      </dsp:txXfrm>
    </dsp:sp>
    <dsp:sp modelId="{3399DA28-B922-4D9E-878A-E9206031FE78}">
      <dsp:nvSpPr>
        <dsp:cNvPr id="0" name=""/>
        <dsp:cNvSpPr/>
      </dsp:nvSpPr>
      <dsp:spPr>
        <a:xfrm>
          <a:off x="411480" y="20971"/>
          <a:ext cx="5760720" cy="59040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17742" tIns="0" rIns="217742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Core Participants</a:t>
          </a:r>
        </a:p>
      </dsp:txBody>
      <dsp:txXfrm>
        <a:off x="440301" y="49792"/>
        <a:ext cx="5703078" cy="532758"/>
      </dsp:txXfrm>
    </dsp:sp>
    <dsp:sp modelId="{4809BACC-2FDA-4B16-9510-C4505DD18542}">
      <dsp:nvSpPr>
        <dsp:cNvPr id="0" name=""/>
        <dsp:cNvSpPr/>
      </dsp:nvSpPr>
      <dsp:spPr>
        <a:xfrm>
          <a:off x="0" y="2231371"/>
          <a:ext cx="8229600" cy="8505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8708" tIns="416560" rIns="638708" bIns="14224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60 Associate Participants</a:t>
          </a:r>
        </a:p>
      </dsp:txBody>
      <dsp:txXfrm>
        <a:off x="0" y="2231371"/>
        <a:ext cx="8229600" cy="850500"/>
      </dsp:txXfrm>
    </dsp:sp>
    <dsp:sp modelId="{4031BB43-4FD0-4178-9CE5-EB6F0D837F0D}">
      <dsp:nvSpPr>
        <dsp:cNvPr id="0" name=""/>
        <dsp:cNvSpPr/>
      </dsp:nvSpPr>
      <dsp:spPr>
        <a:xfrm>
          <a:off x="411480" y="1936172"/>
          <a:ext cx="5760720" cy="59040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17742" tIns="0" rIns="217742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Associate Participants</a:t>
          </a:r>
        </a:p>
      </dsp:txBody>
      <dsp:txXfrm>
        <a:off x="440301" y="1964993"/>
        <a:ext cx="5703078" cy="532758"/>
      </dsp:txXfrm>
    </dsp:sp>
    <dsp:sp modelId="{43EC02A2-4D17-42BA-A356-AF5800B5904B}">
      <dsp:nvSpPr>
        <dsp:cNvPr id="0" name=""/>
        <dsp:cNvSpPr/>
      </dsp:nvSpPr>
      <dsp:spPr>
        <a:xfrm>
          <a:off x="0" y="3485072"/>
          <a:ext cx="8229600" cy="8505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8708" tIns="416560" rIns="638708" bIns="14224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AHS Stakeholder categories</a:t>
          </a:r>
        </a:p>
      </dsp:txBody>
      <dsp:txXfrm>
        <a:off x="0" y="3485072"/>
        <a:ext cx="8229600" cy="850500"/>
      </dsp:txXfrm>
    </dsp:sp>
    <dsp:sp modelId="{F64B3A73-C14B-40F6-B096-8759E9A7EBB8}">
      <dsp:nvSpPr>
        <dsp:cNvPr id="0" name=""/>
        <dsp:cNvSpPr/>
      </dsp:nvSpPr>
      <dsp:spPr>
        <a:xfrm>
          <a:off x="411480" y="3189871"/>
          <a:ext cx="5760720" cy="59040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17742" tIns="0" rIns="217742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Outreach Participants</a:t>
          </a:r>
        </a:p>
      </dsp:txBody>
      <dsp:txXfrm>
        <a:off x="440301" y="3218692"/>
        <a:ext cx="5703078" cy="532758"/>
      </dsp:txXfrm>
    </dsp:sp>
    <dsp:sp modelId="{344D1B59-E106-45B9-9B5D-9BC8CCCBD57E}">
      <dsp:nvSpPr>
        <dsp:cNvPr id="0" name=""/>
        <dsp:cNvSpPr/>
      </dsp:nvSpPr>
      <dsp:spPr>
        <a:xfrm>
          <a:off x="0" y="4738771"/>
          <a:ext cx="8229600" cy="504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A96D66D-C8CB-4DCE-A382-ACEB7E780EED}">
      <dsp:nvSpPr>
        <dsp:cNvPr id="0" name=""/>
        <dsp:cNvSpPr/>
      </dsp:nvSpPr>
      <dsp:spPr>
        <a:xfrm>
          <a:off x="411480" y="4443572"/>
          <a:ext cx="5760720" cy="59040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17742" tIns="0" rIns="217742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Contractors</a:t>
          </a:r>
        </a:p>
      </dsp:txBody>
      <dsp:txXfrm>
        <a:off x="440301" y="4472393"/>
        <a:ext cx="5703078" cy="532758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5E1D09A-8E91-48C0-8370-9BF4141B18EB}">
      <dsp:nvSpPr>
        <dsp:cNvPr id="0" name=""/>
        <dsp:cNvSpPr/>
      </dsp:nvSpPr>
      <dsp:spPr>
        <a:xfrm>
          <a:off x="0" y="275289"/>
          <a:ext cx="8229600" cy="9639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8708" tIns="354076" rIns="638708" bIns="120904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 dirty="0"/>
            <a:t>U.S. DOT selects the National Automated Highway System Consortium (NAHSC) to implement Automated Highway System (AHS) research.</a:t>
          </a:r>
        </a:p>
      </dsp:txBody>
      <dsp:txXfrm>
        <a:off x="0" y="275289"/>
        <a:ext cx="8229600" cy="963900"/>
      </dsp:txXfrm>
    </dsp:sp>
    <dsp:sp modelId="{3399DA28-B922-4D9E-878A-E9206031FE78}">
      <dsp:nvSpPr>
        <dsp:cNvPr id="0" name=""/>
        <dsp:cNvSpPr/>
      </dsp:nvSpPr>
      <dsp:spPr>
        <a:xfrm>
          <a:off x="411480" y="24369"/>
          <a:ext cx="5760720" cy="50184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17742" tIns="0" rIns="217742" bIns="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1994</a:t>
          </a:r>
        </a:p>
      </dsp:txBody>
      <dsp:txXfrm>
        <a:off x="435978" y="48867"/>
        <a:ext cx="5711724" cy="452844"/>
      </dsp:txXfrm>
    </dsp:sp>
    <dsp:sp modelId="{4809BACC-2FDA-4B16-9510-C4505DD18542}">
      <dsp:nvSpPr>
        <dsp:cNvPr id="0" name=""/>
        <dsp:cNvSpPr/>
      </dsp:nvSpPr>
      <dsp:spPr>
        <a:xfrm>
          <a:off x="0" y="1581909"/>
          <a:ext cx="8229600" cy="152617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8708" tIns="354076" rIns="638708" bIns="120904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 dirty="0"/>
            <a:t>April - First Stakeholder Workshop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 dirty="0"/>
            <a:t>October - Second Stakeholder Workshop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 dirty="0"/>
            <a:t>November - System Objectives and Characteristics Document finalized and published</a:t>
          </a:r>
        </a:p>
      </dsp:txBody>
      <dsp:txXfrm>
        <a:off x="0" y="1581909"/>
        <a:ext cx="8229600" cy="1526175"/>
      </dsp:txXfrm>
    </dsp:sp>
    <dsp:sp modelId="{4031BB43-4FD0-4178-9CE5-EB6F0D837F0D}">
      <dsp:nvSpPr>
        <dsp:cNvPr id="0" name=""/>
        <dsp:cNvSpPr/>
      </dsp:nvSpPr>
      <dsp:spPr>
        <a:xfrm>
          <a:off x="411480" y="1330989"/>
          <a:ext cx="5760720" cy="50184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17742" tIns="0" rIns="217742" bIns="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1995</a:t>
          </a:r>
        </a:p>
      </dsp:txBody>
      <dsp:txXfrm>
        <a:off x="435978" y="1355487"/>
        <a:ext cx="5711724" cy="452844"/>
      </dsp:txXfrm>
    </dsp:sp>
    <dsp:sp modelId="{43EC02A2-4D17-42BA-A356-AF5800B5904B}">
      <dsp:nvSpPr>
        <dsp:cNvPr id="0" name=""/>
        <dsp:cNvSpPr/>
      </dsp:nvSpPr>
      <dsp:spPr>
        <a:xfrm>
          <a:off x="0" y="3450804"/>
          <a:ext cx="8229600" cy="72292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8708" tIns="354076" rIns="638708" bIns="120904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 dirty="0"/>
            <a:t>August -Third Stakeholder Workshop</a:t>
          </a:r>
        </a:p>
      </dsp:txBody>
      <dsp:txXfrm>
        <a:off x="0" y="3450804"/>
        <a:ext cx="8229600" cy="722925"/>
      </dsp:txXfrm>
    </dsp:sp>
    <dsp:sp modelId="{F64B3A73-C14B-40F6-B096-8759E9A7EBB8}">
      <dsp:nvSpPr>
        <dsp:cNvPr id="0" name=""/>
        <dsp:cNvSpPr/>
      </dsp:nvSpPr>
      <dsp:spPr>
        <a:xfrm>
          <a:off x="411480" y="3199884"/>
          <a:ext cx="5760720" cy="50184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17742" tIns="0" rIns="217742" bIns="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1996</a:t>
          </a:r>
        </a:p>
      </dsp:txBody>
      <dsp:txXfrm>
        <a:off x="435978" y="3224382"/>
        <a:ext cx="5711724" cy="452844"/>
      </dsp:txXfrm>
    </dsp:sp>
    <dsp:sp modelId="{344D1B59-E106-45B9-9B5D-9BC8CCCBD57E}">
      <dsp:nvSpPr>
        <dsp:cNvPr id="0" name=""/>
        <dsp:cNvSpPr/>
      </dsp:nvSpPr>
      <dsp:spPr>
        <a:xfrm>
          <a:off x="0" y="4516449"/>
          <a:ext cx="8229600" cy="72292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8708" tIns="354076" rIns="638708" bIns="120904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 dirty="0"/>
            <a:t>Demonstration in San Diego, California (aka Demo 97)</a:t>
          </a:r>
        </a:p>
      </dsp:txBody>
      <dsp:txXfrm>
        <a:off x="0" y="4516449"/>
        <a:ext cx="8229600" cy="722925"/>
      </dsp:txXfrm>
    </dsp:sp>
    <dsp:sp modelId="{4A96D66D-C8CB-4DCE-A382-ACEB7E780EED}">
      <dsp:nvSpPr>
        <dsp:cNvPr id="0" name=""/>
        <dsp:cNvSpPr/>
      </dsp:nvSpPr>
      <dsp:spPr>
        <a:xfrm>
          <a:off x="411480" y="4265529"/>
          <a:ext cx="5760720" cy="50184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17742" tIns="0" rIns="217742" bIns="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1997</a:t>
          </a:r>
        </a:p>
      </dsp:txBody>
      <dsp:txXfrm>
        <a:off x="435978" y="4290027"/>
        <a:ext cx="5711724" cy="452844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3D50C3E-D7A2-4181-887F-59E563A217F9}">
      <dsp:nvSpPr>
        <dsp:cNvPr id="0" name=""/>
        <dsp:cNvSpPr/>
      </dsp:nvSpPr>
      <dsp:spPr>
        <a:xfrm>
          <a:off x="3094" y="1218380"/>
          <a:ext cx="1860500" cy="700243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9568" tIns="56896" rIns="99568" bIns="56896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Program Office</a:t>
          </a:r>
        </a:p>
      </dsp:txBody>
      <dsp:txXfrm>
        <a:off x="3094" y="1218380"/>
        <a:ext cx="1860500" cy="700243"/>
      </dsp:txXfrm>
    </dsp:sp>
    <dsp:sp modelId="{531B872C-3D2C-4171-B9E0-CDB9F9A0581C}">
      <dsp:nvSpPr>
        <dsp:cNvPr id="0" name=""/>
        <dsp:cNvSpPr/>
      </dsp:nvSpPr>
      <dsp:spPr>
        <a:xfrm>
          <a:off x="3094" y="1918623"/>
          <a:ext cx="1860500" cy="1623067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4676" tIns="74676" rIns="99568" bIns="112014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Overall management of the program</a:t>
          </a:r>
        </a:p>
      </dsp:txBody>
      <dsp:txXfrm>
        <a:off x="3094" y="1918623"/>
        <a:ext cx="1860500" cy="1623067"/>
      </dsp:txXfrm>
    </dsp:sp>
    <dsp:sp modelId="{69FF49EA-326A-4699-B78A-72DDD4A5B73F}">
      <dsp:nvSpPr>
        <dsp:cNvPr id="0" name=""/>
        <dsp:cNvSpPr/>
      </dsp:nvSpPr>
      <dsp:spPr>
        <a:xfrm>
          <a:off x="2124064" y="1218380"/>
          <a:ext cx="1860500" cy="700243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9568" tIns="56896" rIns="99568" bIns="56896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Program Managers Council (PMC)</a:t>
          </a:r>
        </a:p>
      </dsp:txBody>
      <dsp:txXfrm>
        <a:off x="2124064" y="1218380"/>
        <a:ext cx="1860500" cy="700243"/>
      </dsp:txXfrm>
    </dsp:sp>
    <dsp:sp modelId="{22A5669A-E944-4CF8-9687-032532627804}">
      <dsp:nvSpPr>
        <dsp:cNvPr id="0" name=""/>
        <dsp:cNvSpPr/>
      </dsp:nvSpPr>
      <dsp:spPr>
        <a:xfrm>
          <a:off x="2124064" y="1918623"/>
          <a:ext cx="1860500" cy="1623067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4676" tIns="74676" rIns="99568" bIns="112014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Met monthly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Membership were the core participants program managers</a:t>
          </a:r>
        </a:p>
      </dsp:txBody>
      <dsp:txXfrm>
        <a:off x="2124064" y="1918623"/>
        <a:ext cx="1860500" cy="1623067"/>
      </dsp:txXfrm>
    </dsp:sp>
    <dsp:sp modelId="{2DE2B4CF-9C00-4A85-839A-65F7110A03A7}">
      <dsp:nvSpPr>
        <dsp:cNvPr id="0" name=""/>
        <dsp:cNvSpPr/>
      </dsp:nvSpPr>
      <dsp:spPr>
        <a:xfrm>
          <a:off x="4245035" y="1218380"/>
          <a:ext cx="1860500" cy="700243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9568" tIns="56896" rIns="99568" bIns="56896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Program Management Oversight Committee (PMOC)</a:t>
          </a:r>
        </a:p>
      </dsp:txBody>
      <dsp:txXfrm>
        <a:off x="4245035" y="1218380"/>
        <a:ext cx="1860500" cy="700243"/>
      </dsp:txXfrm>
    </dsp:sp>
    <dsp:sp modelId="{D118470B-3064-4FB0-9074-A96D9608F9AB}">
      <dsp:nvSpPr>
        <dsp:cNvPr id="0" name=""/>
        <dsp:cNvSpPr/>
      </dsp:nvSpPr>
      <dsp:spPr>
        <a:xfrm>
          <a:off x="4245035" y="1918623"/>
          <a:ext cx="1860500" cy="1623067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4676" tIns="74676" rIns="99568" bIns="112014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Met bi-monthly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Provided support to program office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Membership consisted of associate and outreach participants</a:t>
          </a:r>
        </a:p>
      </dsp:txBody>
      <dsp:txXfrm>
        <a:off x="4245035" y="1918623"/>
        <a:ext cx="1860500" cy="1623067"/>
      </dsp:txXfrm>
    </dsp:sp>
    <dsp:sp modelId="{36480DDD-4D77-4D22-9491-D79421B54838}">
      <dsp:nvSpPr>
        <dsp:cNvPr id="0" name=""/>
        <dsp:cNvSpPr/>
      </dsp:nvSpPr>
      <dsp:spPr>
        <a:xfrm>
          <a:off x="6366005" y="1218380"/>
          <a:ext cx="1860500" cy="700243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9568" tIns="56896" rIns="99568" bIns="56896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Policy Steering Board (PSB)</a:t>
          </a:r>
        </a:p>
      </dsp:txBody>
      <dsp:txXfrm>
        <a:off x="6366005" y="1218380"/>
        <a:ext cx="1860500" cy="700243"/>
      </dsp:txXfrm>
    </dsp:sp>
    <dsp:sp modelId="{153FCC16-74CB-4ED7-8377-E693875AC648}">
      <dsp:nvSpPr>
        <dsp:cNvPr id="0" name=""/>
        <dsp:cNvSpPr/>
      </dsp:nvSpPr>
      <dsp:spPr>
        <a:xfrm>
          <a:off x="6366005" y="1918623"/>
          <a:ext cx="1860500" cy="1623067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4676" tIns="74676" rIns="99568" bIns="112014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Met Semi-Annually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Set broad policy and goals for program</a:t>
          </a:r>
        </a:p>
      </dsp:txBody>
      <dsp:txXfrm>
        <a:off x="6366005" y="1918623"/>
        <a:ext cx="1860500" cy="162306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1/layout/TabList">
  <dgm:title val="Tab List"/>
  <dgm:desc val="Use to show non-sequential or grouped blocks of information. Works well for lists with a small amount of Level 1 text. The first Level 2 displays next to the Level 1 text  and the remaining Level 2 text appears beneath the Level 1 text."/>
  <dgm:catLst>
    <dgm:cat type="list" pri="4500"/>
    <dgm:cat type="officeonline" pri="11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30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0" srcId="0" destId="10" srcOrd="0" destOrd="0"/>
        <dgm:cxn modelId="41" srcId="10" destId="11" srcOrd="0" destOrd="0"/>
        <dgm:cxn modelId="42" srcId="10" destId="12" srcOrd="0" destOrd="0"/>
        <dgm:cxn modelId="50" srcId="0" destId="20" srcOrd="1" destOrd="0"/>
        <dgm:cxn modelId="51" srcId="20" destId="21" srcOrd="1" destOrd="0"/>
        <dgm:cxn modelId="52" srcId="20" destId="22" srcOrd="1" destOrd="0"/>
        <dgm:cxn modelId="60" srcId="0" destId="30" srcOrd="2" destOrd="0"/>
        <dgm:cxn modelId="61" srcId="30" destId="31" srcOrd="2" destOrd="0"/>
        <dgm:cxn modelId="62" srcId="30" destId="32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/>
      <dgm:chPref val="3"/>
      <dgm:dir/>
      <dgm:animOne val="branch"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w" for="ch" forName="Child" refType="w"/>
      <dgm:constr type="h" for="ch" forName="Child" refType="h" fact="0.6667"/>
      <dgm:constr type="primFontSz" for="des" forName="Parent" op="equ" val="65"/>
      <dgm:constr type="primFontSz" for="des" forName="Child" op="equ" val="65"/>
      <dgm:constr type="primFontSz" for="des" forName="FirstChild" op="equ" val="65"/>
      <dgm:constr type="primFontSz" for="des" forName="Child" refType="primFontSz" refFor="des" refForName="Parent" op="lte"/>
      <dgm:constr type="primFontSz" for="des" forName="FirstChild" refType="primFontSz" refFor="des" refForName="Parent" op="lte"/>
      <dgm:constr type="primFontSz" for="des" forName="Child" refType="primFontSz" refFor="des" refForName="FirstChild" op="lte"/>
      <dgm:constr type="w" for="ch" forName="composite" refType="w"/>
      <dgm:constr type="h" for="ch" forName="composite" refType="h" fact="0.3333"/>
      <dgm:constr type="sp" refType="h" refFor="ch" refForName="composite" op="equ" fact="0.05"/>
      <dgm:constr type="h" for="ch" forName="sibTrans" refType="h" refFor="ch" refForName="composite" op="equ" fact="0.05"/>
      <dgm:constr type="w" for="ch" forName="sibTrans" refType="h" refFor="ch" refForName="sibTrans" op="equ"/>
    </dgm:constrLst>
    <dgm:forEach name="nodesForEach" axis="ch" ptType="node">
      <dgm:layoutNode name="composite">
        <dgm:alg type="composite"/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onstrLst>
              <dgm:constr type="l" for="ch" forName="Accent" refType="w" fact="0"/>
              <dgm:constr type="b" for="ch" forName="Accent" refType="h"/>
              <dgm:constr type="w" for="ch" forName="Accent" refType="w"/>
              <dgm:constr type="h" for="ch" forName="Accent" refType="h" fact="0"/>
              <dgm:constr type="l" for="ch" forName="FirstChild" refType="w" fact="0.26"/>
              <dgm:constr type="t" for="ch" forName="FirstChild" refType="h" fact="0"/>
              <dgm:constr type="w" for="ch" forName="FirstChild" refType="w" fact="0.74"/>
              <dgm:constr type="h" for="ch" forName="FirstChild" refType="h"/>
              <dgm:constr type="l" for="ch" forName="Parent" refType="w" fact="0"/>
              <dgm:constr type="t" for="ch" forName="Parent" refType="h" fact="0"/>
              <dgm:constr type="w" for="ch" forName="Parent" refType="w" fact="0.26"/>
              <dgm:constr type="h" for="ch" forName="Parent" refType="h"/>
            </dgm:constrLst>
          </dgm:if>
          <dgm:else name="Name3">
            <dgm:constrLst>
              <dgm:constr type="l" for="ch" forName="Accent" refType="w" fact="0"/>
              <dgm:constr type="b" for="ch" forName="Accent" refType="h"/>
              <dgm:constr type="w" for="ch" forName="Accent" refType="w"/>
              <dgm:constr type="h" for="ch" forName="Accent" refType="h" fact="0"/>
              <dgm:constr type="r" for="ch" forName="FirstChild" refType="w" fact="0.74"/>
              <dgm:constr type="t" for="ch" forName="FirstChild" refType="h" fact="0"/>
              <dgm:constr type="w" for="ch" forName="FirstChild" refType="w" fact="0.74"/>
              <dgm:constr type="h" for="ch" forName="FirstChild" refType="h"/>
              <dgm:constr type="r" for="ch" forName="Parent" refType="w"/>
              <dgm:constr type="t" for="ch" forName="Parent" refType="h" fact="0"/>
              <dgm:constr type="w" for="ch" forName="Parent" refType="w" fact="0.26"/>
              <dgm:constr type="h" for="ch" forName="Parent" refType="h"/>
            </dgm:constrLst>
          </dgm:else>
        </dgm:choose>
        <dgm:layoutNode name="FirstChild" styleLbl="revTx">
          <dgm:varLst>
            <dgm:chMax val="0"/>
            <dgm:chPref val="0"/>
            <dgm:bulletEnabled val="1"/>
          </dgm:varLst>
          <dgm:choose name="Name4">
            <dgm:if name="Name5" func="var" arg="dir" op="equ" val="norm">
              <dgm:alg type="tx">
                <dgm:param type="parTxLTRAlign" val="l"/>
                <dgm:param type="txAnchorVert" val="b"/>
                <dgm:param type="txAnchorVertCh" val="b"/>
                <dgm:param type="parTxRTLAlign" val="l"/>
              </dgm:alg>
            </dgm:if>
            <dgm:else name="Name6">
              <dgm:alg type="tx">
                <dgm:param type="parTxLTRAlign" val="r"/>
                <dgm:param type="shpTxLTRAlignCh" val="r"/>
                <dgm:param type="txAnchorVert" val="b"/>
                <dgm:param type="txAnchorVertCh" val="b"/>
                <dgm:param type="parTxRTLAlign" val="r"/>
              </dgm:alg>
            </dgm:else>
          </dgm:choose>
          <dgm:shape xmlns:r="http://schemas.openxmlformats.org/officeDocument/2006/relationships" type="rect" r:blip="">
            <dgm:adjLst/>
          </dgm:shape>
          <dgm:choose name="Name7">
            <dgm:if name="Name8" axis="ch" ptType="node" func="cnt" op="gte" val="1">
              <dgm:presOf axis="ch desOrSelf" ptType="node node" st="1 1" cnt="1 0"/>
            </dgm:if>
            <dgm:else name="Name9">
              <dgm:presOf/>
            </dgm:else>
          </dgm:choose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  <dgm:layoutNode name="Parent" styleLbl="alignNode1">
          <dgm:varLst>
            <dgm:chMax val="3"/>
            <dgm:chPref val="3"/>
            <dgm:bulletEnabled val="1"/>
          </dgm:varLst>
          <dgm:alg type="tx">
            <dgm:param type="shpTxLTRAlignCh" val="ctr"/>
            <dgm:param type="txAnchorVertCh" val="mid"/>
          </dgm:alg>
          <dgm:shape xmlns:r="http://schemas.openxmlformats.org/officeDocument/2006/relationships" type="round2SameRect" r:blip="">
            <dgm:adjLst>
              <dgm:adj idx="1" val="0.1667"/>
              <dgm:adj idx="2" val="0"/>
            </dgm:adjLst>
          </dgm:shape>
          <dgm:presOf axis="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  <dgm:layoutNode name="Accent" styleLbl="parChTrans1D1">
          <dgm:alg type="sp"/>
          <dgm:shape xmlns:r="http://schemas.openxmlformats.org/officeDocument/2006/relationships" type="line" r:blip="" zOrderOff="-99999">
            <dgm:adjLst/>
          </dgm:shape>
          <dgm:presOf/>
        </dgm:layoutNode>
      </dgm:layoutNode>
      <dgm:choose name="Name10">
        <dgm:if name="Name11" axis="ch" ptType="node" st="2" cnt="1" func="cnt" op="gte" val="1">
          <dgm:layoutNode name="Child" styleLbl="revTx">
            <dgm:varLst>
              <dgm:chMax val="0"/>
              <dgm:chPref val="0"/>
              <dgm:bulletEnabled val="1"/>
            </dgm:varLst>
            <dgm:choose name="Name12">
              <dgm:if name="Name13" func="var" arg="dir" op="equ" val="norm">
                <dgm:alg type="tx">
                  <dgm:param type="stBulletLvl" val="1"/>
                  <dgm:param type="parTxLTRAlign" val="l"/>
                  <dgm:param type="parTxRTLAlign" val="l"/>
                  <dgm:param type="txAnchorVert" val="t"/>
                </dgm:alg>
              </dgm:if>
              <dgm:else name="Name14">
                <dgm:alg type="tx">
                  <dgm:param type="stBulletLvl" val="1"/>
                  <dgm:param type="parTxLTRAlign" val="r"/>
                  <dgm:param type="shpTxLTRAlignCh" val="r"/>
                  <dgm:param type="txAnchorVert" val="t"/>
                  <dgm:param type="parTxRTLAlign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ch desOrSelf" ptType="node node" st="2 1" cnt="0 0"/>
            <dgm:constrLst>
              <dgm:constr type="lMarg" refType="primFontSz" fact="0.15"/>
              <dgm:constr type="rMarg" refType="primFontSz" fact="0.15"/>
              <dgm:constr type="tMarg" refType="primFontSz" fact="0.15"/>
              <dgm:constr type="bMarg" refType="primFontSz" fact="0.15"/>
            </dgm:constrLst>
            <dgm:ruleLst>
              <dgm:rule type="primFontSz" val="5" fact="NaN" max="NaN"/>
            </dgm:ruleLst>
          </dgm:layoutNode>
        </dgm:if>
        <dgm:else name="Name15"/>
      </dgm:choos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50B903-4EA3-4385-AB2B-A76777B8E105}" type="datetimeFigureOut">
              <a:rPr lang="en-US" smtClean="0"/>
              <a:t>6/28/2018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B1D84B-E199-4F10-9455-06A68A18A3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6141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BENEFITS</a:t>
            </a:r>
          </a:p>
          <a:p>
            <a:pPr marL="228600" indent="-228600">
              <a:buAutoNum type="arabicParenR"/>
            </a:pPr>
            <a:r>
              <a:rPr lang="en-US" baseline="0" dirty="0"/>
              <a:t>CONGESTION – PLATOONING, CRUISING THROUGH GREEN LIGHTS</a:t>
            </a:r>
          </a:p>
          <a:p>
            <a:pPr marL="228600" indent="-228600">
              <a:buAutoNum type="arabicParenR"/>
            </a:pPr>
            <a:r>
              <a:rPr lang="en-US" baseline="0" dirty="0"/>
              <a:t>SAFETY – SEE AROUND CORNERS</a:t>
            </a:r>
          </a:p>
          <a:p>
            <a:pPr marL="228600" indent="-228600">
              <a:buAutoNum type="arabicParenR"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6EB81B-4691-48EC-8EE4-99FE4E02B18E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49452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 sz="2400" dirty="0"/>
              <a:t>Virtual Reality</a:t>
            </a:r>
            <a:r>
              <a:rPr lang="en-US" sz="2400" baseline="0" dirty="0"/>
              <a:t> platform</a:t>
            </a: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Immersive Environment – 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400" dirty="0"/>
              <a:t>Realistic vehicle physics, slick roads, poor visibility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Scalability, low cost, portability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Can emulate mix of CAVs and HDVs – Platform for testing coordination algorithms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Data impossible to find elsewhere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BCA005-39CF-AC47-BE96-200766572B2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71276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BCA005-39CF-AC47-BE96-200766572B2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711940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277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/>
          </a:p>
        </p:txBody>
      </p:sp>
      <p:sp>
        <p:nvSpPr>
          <p:cNvPr id="327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75">
              <a:spcBef>
                <a:spcPct val="30000"/>
              </a:spcBef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30275">
              <a:spcBef>
                <a:spcPct val="30000"/>
              </a:spcBef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30275">
              <a:spcBef>
                <a:spcPct val="30000"/>
              </a:spcBef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30275">
              <a:spcBef>
                <a:spcPct val="30000"/>
              </a:spcBef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30275">
              <a:spcBef>
                <a:spcPct val="30000"/>
              </a:spcBef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3027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801054-9924-4749-A4C5-D3CE1D5E69C7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30275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63619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have long has level 1 automation.</a:t>
            </a:r>
          </a:p>
          <a:p>
            <a:r>
              <a:rPr lang="en-US" dirty="0"/>
              <a:t>Level</a:t>
            </a:r>
            <a:r>
              <a:rPr lang="en-US" baseline="0" dirty="0"/>
              <a:t> 2 automation increasingly in the market and increasingly viewed as acceptable.</a:t>
            </a:r>
          </a:p>
          <a:p>
            <a:r>
              <a:rPr lang="en-US" baseline="0" dirty="0"/>
              <a:t>Big leap to level 3 and even bigger leap to level 4.</a:t>
            </a:r>
          </a:p>
          <a:p>
            <a:r>
              <a:rPr lang="en-US" baseline="0" dirty="0"/>
              <a:t>Many people believe that these technologies will be accepted gradually over time as they prove themselves in real world driving conditions.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CC176D-1260-484A-AF9E-7C93FAADD5D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17770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AA0618-FAF0-4E45-9A1B-741F3298D5B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94139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AA0618-FAF0-4E45-9A1B-741F3298D5B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30208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AA0618-FAF0-4E45-9A1B-741F3298D5B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61906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AA0618-FAF0-4E45-9A1B-741F3298D5B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92712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3F629E-D861-4087-ADAF-D85AB82B652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36339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277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/>
          </a:p>
        </p:txBody>
      </p:sp>
      <p:sp>
        <p:nvSpPr>
          <p:cNvPr id="327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75">
              <a:spcBef>
                <a:spcPct val="30000"/>
              </a:spcBef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30275">
              <a:spcBef>
                <a:spcPct val="30000"/>
              </a:spcBef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30275">
              <a:spcBef>
                <a:spcPct val="30000"/>
              </a:spcBef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30275">
              <a:spcBef>
                <a:spcPct val="30000"/>
              </a:spcBef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30275">
              <a:spcBef>
                <a:spcPct val="30000"/>
              </a:spcBef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3027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801054-9924-4749-A4C5-D3CE1D5E69C7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30275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30243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988248-CFFF-496F-B875-5EB302E439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03876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dirty="0"/>
              <a:t>6/28/2018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9C37B-1D36-470B-8223-D6C91242EC14}" type="datetimeFigureOut">
              <a:rPr lang="en-US" dirty="0"/>
              <a:t>6/28/2018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6" y="937260"/>
            <a:ext cx="6198489" cy="498348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6F52A-A82B-47A2-A83A-8C4C91F2D59F}" type="datetimeFigureOut">
              <a:rPr lang="en-US" dirty="0"/>
              <a:t>6/28/2018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23341" y="1507254"/>
            <a:ext cx="11035712" cy="1648357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Click to Edit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23341" y="3245404"/>
            <a:ext cx="11035712" cy="891524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36574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155FF637-1C6E-304E-BF94-8E2B2E83AEFF}" type="datetimeFigureOut">
              <a:rPr lang="en-US" smtClean="0"/>
              <a:t>6/28/2018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7366323A-1E26-BB4C-8DB6-AFE17AEB39A4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609600" y="1504335"/>
            <a:ext cx="10972800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67560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155FF637-1C6E-304E-BF94-8E2B2E83AEFF}" type="datetimeFigureOut">
              <a:rPr lang="en-US" smtClean="0"/>
              <a:t>6/28/2018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7366323A-1E26-BB4C-8DB6-AFE17AEB39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27624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155FF637-1C6E-304E-BF94-8E2B2E83AEFF}" type="datetimeFigureOut">
              <a:rPr lang="en-US" smtClean="0"/>
              <a:t>6/28/2018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7366323A-1E26-BB4C-8DB6-AFE17AEB39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110475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155FF637-1C6E-304E-BF94-8E2B2E83AEFF}" type="datetimeFigureOut">
              <a:rPr lang="en-US" smtClean="0"/>
              <a:t>6/28/2018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7366323A-1E26-BB4C-8DB6-AFE17AEB39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525633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155FF637-1C6E-304E-BF94-8E2B2E83AEFF}" type="datetimeFigureOut">
              <a:rPr lang="en-US" smtClean="0"/>
              <a:t>6/28/2018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7366323A-1E26-BB4C-8DB6-AFE17AEB39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297932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155FF637-1C6E-304E-BF94-8E2B2E83AEFF}" type="datetimeFigureOut">
              <a:rPr lang="en-US" smtClean="0"/>
              <a:t>6/28/2018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7366323A-1E26-BB4C-8DB6-AFE17AEB39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226653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155FF637-1C6E-304E-BF94-8E2B2E83AEFF}" type="datetimeFigureOut">
              <a:rPr lang="en-US" smtClean="0"/>
              <a:t>6/28/2018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7366323A-1E26-BB4C-8DB6-AFE17AEB39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04414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0A7B3-6521-4DCA-87E5-044747A908C1}" type="datetimeFigureOut">
              <a:rPr lang="en-US" dirty="0"/>
              <a:t>6/28/2018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155FF637-1C6E-304E-BF94-8E2B2E83AEFF}" type="datetimeFigureOut">
              <a:rPr lang="en-US" smtClean="0"/>
              <a:t>6/28/2018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7366323A-1E26-BB4C-8DB6-AFE17AEB39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493824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155FF637-1C6E-304E-BF94-8E2B2E83AEFF}" type="datetimeFigureOut">
              <a:rPr lang="en-US" smtClean="0"/>
              <a:t>6/28/2018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7366323A-1E26-BB4C-8DB6-AFE17AEB39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331338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155FF637-1C6E-304E-BF94-8E2B2E83AEFF}" type="datetimeFigureOut">
              <a:rPr lang="en-US" smtClean="0"/>
              <a:t>6/28/2018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7366323A-1E26-BB4C-8DB6-AFE17AEB39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238510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baseline="0"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91447391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944149"/>
            <a:ext cx="9144000" cy="1470025"/>
          </a:xfrm>
          <a:solidFill>
            <a:srgbClr val="162E38">
              <a:alpha val="69804"/>
            </a:srgbClr>
          </a:solidFill>
        </p:spPr>
        <p:txBody>
          <a:bodyPr>
            <a:normAutofit/>
          </a:bodyPr>
          <a:lstStyle>
            <a:lvl1pPr>
              <a:defRPr sz="2600" baseline="0">
                <a:solidFill>
                  <a:schemeClr val="bg1"/>
                </a:solidFill>
                <a:latin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4374517"/>
            <a:ext cx="8534400" cy="1684909"/>
          </a:xfrm>
        </p:spPr>
        <p:txBody>
          <a:bodyPr>
            <a:noAutofit/>
          </a:bodyPr>
          <a:lstStyle>
            <a:lvl1pPr marL="0" indent="0" algn="ctr">
              <a:buNone/>
              <a:defRPr sz="1800" baseline="0">
                <a:solidFill>
                  <a:srgbClr val="1F84B3"/>
                </a:solidFill>
                <a:latin typeface="Arial"/>
              </a:defRPr>
            </a:lvl1pPr>
            <a:lvl2pPr marL="3428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6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5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4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2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1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0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444109"/>
            <a:ext cx="12192000" cy="365125"/>
          </a:xfrm>
        </p:spPr>
        <p:txBody>
          <a:bodyPr/>
          <a:lstStyle>
            <a:lvl1pPr algn="ctr">
              <a:defRPr sz="1350" baseline="0">
                <a:solidFill>
                  <a:schemeClr val="bg1"/>
                </a:solidFill>
                <a:latin typeface="Arial" charset="0"/>
              </a:defRPr>
            </a:lvl1pPr>
          </a:lstStyle>
          <a:p>
            <a:fld id="{0BEDE40F-D3E2-6B46-815D-1BAD0BFB0599}" type="datetime4">
              <a:rPr lang="en-US" smtClean="0"/>
              <a:pPr/>
              <a:t>June 28, 2018</a:t>
            </a:fld>
            <a:endParaRPr lang="en-US" dirty="0"/>
          </a:p>
        </p:txBody>
      </p:sp>
      <p:sp>
        <p:nvSpPr>
          <p:cNvPr id="7" name="Date Placeholder 3"/>
          <p:cNvSpPr txBox="1">
            <a:spLocks/>
          </p:cNvSpPr>
          <p:nvPr userDrawn="1"/>
        </p:nvSpPr>
        <p:spPr>
          <a:xfrm>
            <a:off x="7729728" y="727904"/>
            <a:ext cx="2767584" cy="301047"/>
          </a:xfrm>
          <a:prstGeom prst="rect">
            <a:avLst/>
          </a:prstGeom>
          <a:effectLst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350" kern="1200" baseline="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350" dirty="0" err="1">
                <a:solidFill>
                  <a:srgbClr val="1F84B3"/>
                </a:solidFill>
                <a:effectLst/>
              </a:rPr>
              <a:t>www.roadsafety.unc.edu</a:t>
            </a:r>
            <a:endParaRPr lang="en-US" sz="1350" dirty="0">
              <a:solidFill>
                <a:srgbClr val="1F84B3"/>
              </a:solidFill>
              <a:effectLst/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1" y="395721"/>
            <a:ext cx="4240305" cy="588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597527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6438611"/>
            <a:ext cx="12192000" cy="419393"/>
          </a:xfrm>
          <a:prstGeom prst="rect">
            <a:avLst/>
          </a:prstGeom>
          <a:solidFill>
            <a:srgbClr val="0C1E2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800"/>
              <a:t>  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0" y="6438611"/>
            <a:ext cx="12192000" cy="60959"/>
          </a:xfrm>
          <a:prstGeom prst="rect">
            <a:avLst/>
          </a:prstGeom>
          <a:solidFill>
            <a:srgbClr val="E7792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800"/>
              <a:t> 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40"/>
            <a:ext cx="10972800" cy="457827"/>
          </a:xfrm>
        </p:spPr>
        <p:txBody>
          <a:bodyPr>
            <a:noAutofit/>
          </a:bodyPr>
          <a:lstStyle>
            <a:lvl1pPr algn="l">
              <a:defRPr sz="2400">
                <a:solidFill>
                  <a:srgbClr val="1F84B3"/>
                </a:solidFill>
                <a:latin typeface="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862420"/>
            <a:ext cx="10972800" cy="5263744"/>
          </a:xfrm>
        </p:spPr>
        <p:txBody>
          <a:bodyPr/>
          <a:lstStyle>
            <a:lvl1pPr>
              <a:defRPr sz="2100">
                <a:latin typeface=""/>
              </a:defRPr>
            </a:lvl1pPr>
            <a:lvl2pPr>
              <a:defRPr sz="1800">
                <a:latin typeface=""/>
              </a:defRPr>
            </a:lvl2pPr>
            <a:lvl3pPr>
              <a:defRPr sz="1500">
                <a:latin typeface=""/>
              </a:defRPr>
            </a:lvl3pPr>
            <a:lvl4pPr>
              <a:defRPr sz="1350">
                <a:latin typeface=""/>
              </a:defRPr>
            </a:lvl4pPr>
            <a:lvl5pPr>
              <a:defRPr sz="1350">
                <a:latin typeface="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095501" y="6550321"/>
            <a:ext cx="6642099" cy="195436"/>
          </a:xfrm>
        </p:spPr>
        <p:txBody>
          <a:bodyPr tIns="0" bIns="0" anchor="b" anchorCtr="0"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 err="1"/>
              <a:t>www.roadsafety.unc.edu</a:t>
            </a:r>
            <a:r>
              <a:rPr lang="en-US" dirty="0"/>
              <a:t>  |  </a:t>
            </a:r>
            <a:fld id="{1682C668-C39B-C54B-A3C8-79F9D24A2384}" type="datetime4">
              <a:rPr lang="en-US" smtClean="0"/>
              <a:pPr/>
              <a:t>June 28, 2018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517329"/>
            <a:ext cx="2844800" cy="228429"/>
          </a:xfrm>
        </p:spPr>
        <p:txBody>
          <a:bodyPr tIns="0" bIns="0" anchor="b" anchorCtr="0"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fld id="{12258CD1-46C3-9144-9E82-08E65119BD87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1" y="6548589"/>
            <a:ext cx="1485900" cy="197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28518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75" indent="0" algn="ctr">
              <a:buNone/>
              <a:defRPr sz="1500"/>
            </a:lvl2pPr>
            <a:lvl3pPr marL="685749" indent="0" algn="ctr">
              <a:buNone/>
              <a:defRPr sz="1350"/>
            </a:lvl3pPr>
            <a:lvl4pPr marL="1028624" indent="0" algn="ctr">
              <a:buNone/>
              <a:defRPr sz="1200"/>
            </a:lvl4pPr>
            <a:lvl5pPr marL="1371498" indent="0" algn="ctr">
              <a:buNone/>
              <a:defRPr sz="1200"/>
            </a:lvl5pPr>
            <a:lvl6pPr marL="1714373" indent="0" algn="ctr">
              <a:buNone/>
              <a:defRPr sz="1200"/>
            </a:lvl6pPr>
            <a:lvl7pPr marL="2057246" indent="0" algn="ctr">
              <a:buNone/>
              <a:defRPr sz="1200"/>
            </a:lvl7pPr>
            <a:lvl8pPr marL="2400120" indent="0" algn="ctr">
              <a:buNone/>
              <a:defRPr sz="1200"/>
            </a:lvl8pPr>
            <a:lvl9pPr marL="2742995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537C7-E3AC-4537-82D3-8D980373C6AC}" type="datetime1">
              <a:rPr lang="en-US" smtClean="0"/>
              <a:t>6/28/2018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984C7-7E8D-4488-BBD7-3E5D898E1293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1411" y="374130"/>
            <a:ext cx="2219675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714399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/>
          <a:lstStyle>
            <a:lvl1pPr>
              <a:defRPr>
                <a:latin typeface="Candara" panose="020E0502030303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12965"/>
            <a:ext cx="10515600" cy="4351338"/>
          </a:xfrm>
        </p:spPr>
        <p:txBody>
          <a:bodyPr/>
          <a:lstStyle>
            <a:lvl1pPr marL="0" indent="0">
              <a:buNone/>
              <a:defRPr/>
            </a:lvl1pPr>
            <a:lvl2pPr marL="205725" indent="-257156">
              <a:buFont typeface="Arial" panose="020B0604020202020204" pitchFamily="34" charset="0"/>
              <a:buChar char="•"/>
              <a:defRPr/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B40A2-0030-4DB1-9B20-3FEEA3023DAB}" type="datetime1">
              <a:rPr lang="en-US" smtClean="0"/>
              <a:t>6/28/2018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984C7-7E8D-4488-BBD7-3E5D898E1293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1411" y="374130"/>
            <a:ext cx="2219675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52110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5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7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7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49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62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49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37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24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12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299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F6215-0E4E-4CC5-9FF1-47480EB33097}" type="datetime1">
              <a:rPr lang="en-US" smtClean="0"/>
              <a:t>6/28/2018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984C7-7E8D-4488-BBD7-3E5D898E1293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1411" y="374130"/>
            <a:ext cx="2219675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27812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>
            <a:lvl1pPr>
              <a:defRPr sz="3300">
                <a:latin typeface="Candara" panose="020E0502030303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561670"/>
            <a:ext cx="5181600" cy="4351338"/>
          </a:xfrm>
        </p:spPr>
        <p:txBody>
          <a:bodyPr/>
          <a:lstStyle>
            <a:lvl1pPr marL="0" indent="0">
              <a:buFontTx/>
              <a:buNone/>
              <a:defRPr>
                <a:latin typeface="Candara" panose="020E0502030303020204" pitchFamily="34" charset="0"/>
              </a:defRPr>
            </a:lvl1pPr>
            <a:lvl2pPr marL="205740" indent="-205740">
              <a:defRPr>
                <a:latin typeface="Candara" panose="020E0502030303020204" pitchFamily="34" charset="0"/>
              </a:defRPr>
            </a:lvl2pPr>
            <a:lvl3pPr>
              <a:defRPr>
                <a:latin typeface="Candara" panose="020E0502030303020204" pitchFamily="34" charset="0"/>
              </a:defRPr>
            </a:lvl3pPr>
            <a:lvl4pPr>
              <a:defRPr>
                <a:latin typeface="Candara" panose="020E0502030303020204" pitchFamily="34" charset="0"/>
              </a:defRPr>
            </a:lvl4pPr>
            <a:lvl5pPr>
              <a:defRPr>
                <a:latin typeface="Candara" panose="020E0502030303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561670"/>
            <a:ext cx="5181600" cy="4351338"/>
          </a:xfrm>
        </p:spPr>
        <p:txBody>
          <a:bodyPr/>
          <a:lstStyle>
            <a:lvl1pPr marL="0" indent="0">
              <a:buNone/>
              <a:defRPr>
                <a:latin typeface="Candara" panose="020E0502030303020204" pitchFamily="34" charset="0"/>
              </a:defRPr>
            </a:lvl1pPr>
            <a:lvl2pPr marL="205740" indent="-205740">
              <a:defRPr>
                <a:latin typeface="Candara" panose="020E0502030303020204" pitchFamily="34" charset="0"/>
              </a:defRPr>
            </a:lvl2pPr>
            <a:lvl3pPr>
              <a:defRPr>
                <a:latin typeface="Candara" panose="020E0502030303020204" pitchFamily="34" charset="0"/>
              </a:defRPr>
            </a:lvl3pPr>
            <a:lvl4pPr>
              <a:defRPr>
                <a:latin typeface="Candara" panose="020E0502030303020204" pitchFamily="34" charset="0"/>
              </a:defRPr>
            </a:lvl4pPr>
            <a:lvl5pPr>
              <a:defRPr>
                <a:latin typeface="Candara" panose="020E0502030303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ndara" panose="020E0502030303020204" pitchFamily="34" charset="0"/>
              </a:defRPr>
            </a:lvl1pPr>
          </a:lstStyle>
          <a:p>
            <a:fld id="{0D5984C7-7E8D-4488-BBD7-3E5D898E129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1411" y="374130"/>
            <a:ext cx="2219675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66798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4" y="4352465"/>
            <a:ext cx="6801612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dirty="0"/>
              <a:t>6/28/2018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 anchor="t"/>
          <a:lstStyle>
            <a:lvl1pPr>
              <a:defRPr>
                <a:latin typeface="Candara" panose="020E0502030303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245210"/>
            <a:ext cx="5157787" cy="640080"/>
          </a:xfrm>
          <a:solidFill>
            <a:schemeClr val="accent1">
              <a:lumMod val="20000"/>
              <a:lumOff val="80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100" b="1">
                <a:solidFill>
                  <a:schemeClr val="bg2">
                    <a:lumMod val="50000"/>
                  </a:schemeClr>
                </a:solidFill>
                <a:latin typeface="Candara" panose="020E0502030303020204" pitchFamily="34" charset="0"/>
              </a:defRPr>
            </a:lvl1pPr>
            <a:lvl2pPr marL="342875" indent="0">
              <a:buNone/>
              <a:defRPr sz="1500" b="1"/>
            </a:lvl2pPr>
            <a:lvl3pPr marL="685749" indent="0">
              <a:buNone/>
              <a:defRPr sz="1350" b="1"/>
            </a:lvl3pPr>
            <a:lvl4pPr marL="1028624" indent="0">
              <a:buNone/>
              <a:defRPr sz="1200" b="1"/>
            </a:lvl4pPr>
            <a:lvl5pPr marL="1371498" indent="0">
              <a:buNone/>
              <a:defRPr sz="1200" b="1"/>
            </a:lvl5pPr>
            <a:lvl6pPr marL="1714373" indent="0">
              <a:buNone/>
              <a:defRPr sz="1200" b="1"/>
            </a:lvl6pPr>
            <a:lvl7pPr marL="2057246" indent="0">
              <a:buNone/>
              <a:defRPr sz="1200" b="1"/>
            </a:lvl7pPr>
            <a:lvl8pPr marL="2400120" indent="0">
              <a:buNone/>
              <a:defRPr sz="1200" b="1"/>
            </a:lvl8pPr>
            <a:lvl9pPr marL="2742995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071771"/>
            <a:ext cx="5157787" cy="3684588"/>
          </a:xfrm>
        </p:spPr>
        <p:txBody>
          <a:bodyPr/>
          <a:lstStyle>
            <a:lvl1pPr marL="0" indent="0">
              <a:buNone/>
              <a:defRPr sz="1800">
                <a:latin typeface="Candara" panose="020E0502030303020204" pitchFamily="34" charset="0"/>
              </a:defRPr>
            </a:lvl1pPr>
            <a:lvl2pPr marL="171438">
              <a:defRPr sz="1500">
                <a:latin typeface="Candara" panose="020E0502030303020204" pitchFamily="34" charset="0"/>
              </a:defRPr>
            </a:lvl2pPr>
            <a:lvl3pPr>
              <a:defRPr>
                <a:latin typeface="Candara" panose="020E0502030303020204" pitchFamily="34" charset="0"/>
              </a:defRPr>
            </a:lvl3pPr>
            <a:lvl4pPr>
              <a:defRPr>
                <a:latin typeface="Candara" panose="020E0502030303020204" pitchFamily="34" charset="0"/>
              </a:defRPr>
            </a:lvl4pPr>
            <a:lvl5pPr>
              <a:defRPr>
                <a:latin typeface="Candara" panose="020E0502030303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245210"/>
            <a:ext cx="5183188" cy="640080"/>
          </a:xfrm>
          <a:solidFill>
            <a:schemeClr val="accent1">
              <a:lumMod val="20000"/>
              <a:lumOff val="80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100" b="1">
                <a:solidFill>
                  <a:schemeClr val="bg2">
                    <a:lumMod val="50000"/>
                  </a:schemeClr>
                </a:solidFill>
                <a:latin typeface="Candara" panose="020E0502030303020204" pitchFamily="34" charset="0"/>
              </a:defRPr>
            </a:lvl1pPr>
            <a:lvl2pPr marL="342875" indent="0">
              <a:buNone/>
              <a:defRPr sz="1500" b="1"/>
            </a:lvl2pPr>
            <a:lvl3pPr marL="685749" indent="0">
              <a:buNone/>
              <a:defRPr sz="1350" b="1"/>
            </a:lvl3pPr>
            <a:lvl4pPr marL="1028624" indent="0">
              <a:buNone/>
              <a:defRPr sz="1200" b="1"/>
            </a:lvl4pPr>
            <a:lvl5pPr marL="1371498" indent="0">
              <a:buNone/>
              <a:defRPr sz="1200" b="1"/>
            </a:lvl5pPr>
            <a:lvl6pPr marL="1714373" indent="0">
              <a:buNone/>
              <a:defRPr sz="1200" b="1"/>
            </a:lvl6pPr>
            <a:lvl7pPr marL="2057246" indent="0">
              <a:buNone/>
              <a:defRPr sz="1200" b="1"/>
            </a:lvl7pPr>
            <a:lvl8pPr marL="2400120" indent="0">
              <a:buNone/>
              <a:defRPr sz="1200" b="1"/>
            </a:lvl8pPr>
            <a:lvl9pPr marL="2742995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071771"/>
            <a:ext cx="5183188" cy="3684588"/>
          </a:xfrm>
        </p:spPr>
        <p:txBody>
          <a:bodyPr/>
          <a:lstStyle>
            <a:lvl1pPr marL="0" indent="0">
              <a:buNone/>
              <a:defRPr sz="1800">
                <a:latin typeface="Candara" panose="020E0502030303020204" pitchFamily="34" charset="0"/>
              </a:defRPr>
            </a:lvl1pPr>
            <a:lvl2pPr marL="171438">
              <a:defRPr sz="1500">
                <a:latin typeface="Candara" panose="020E0502030303020204" pitchFamily="34" charset="0"/>
              </a:defRPr>
            </a:lvl2pPr>
            <a:lvl3pPr>
              <a:defRPr>
                <a:latin typeface="Candara" panose="020E0502030303020204" pitchFamily="34" charset="0"/>
              </a:defRPr>
            </a:lvl3pPr>
            <a:lvl4pPr>
              <a:defRPr>
                <a:latin typeface="Candara" panose="020E0502030303020204" pitchFamily="34" charset="0"/>
              </a:defRPr>
            </a:lvl4pPr>
            <a:lvl5pPr>
              <a:defRPr>
                <a:latin typeface="Candara" panose="020E0502030303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ndara" panose="020E0502030303020204" pitchFamily="34" charset="0"/>
              </a:defRPr>
            </a:lvl1pPr>
          </a:lstStyle>
          <a:p>
            <a:fld id="{F6A75AF3-C8A4-4AAC-93C6-25B2E7743153}" type="datetime1">
              <a:rPr lang="en-US" smtClean="0"/>
              <a:pPr/>
              <a:t>6/28/2018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ndara" panose="020E0502030303020204" pitchFamily="34" charset="0"/>
              </a:defRPr>
            </a:lvl1pPr>
          </a:lstStyle>
          <a:p>
            <a:fld id="{0D5984C7-7E8D-4488-BBD7-3E5D898E129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1411" y="374130"/>
            <a:ext cx="2219675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05806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FFAD9A-D81B-44EB-9F42-41CC3D64E3FC}" type="datetime1">
              <a:rPr lang="en-US" smtClean="0"/>
              <a:t>6/28/2018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984C7-7E8D-4488-BBD7-3E5D898E1293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1411" y="374130"/>
            <a:ext cx="2219675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532966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C1AED1-3D7F-421E-BD62-0614177BEFC7}" type="datetime1">
              <a:rPr lang="en-US" smtClean="0"/>
              <a:t>6/28/2018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984C7-7E8D-4488-BBD7-3E5D898E12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038607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3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875" indent="0">
              <a:buNone/>
              <a:defRPr sz="1050"/>
            </a:lvl2pPr>
            <a:lvl3pPr marL="685749" indent="0">
              <a:buNone/>
              <a:defRPr sz="900"/>
            </a:lvl3pPr>
            <a:lvl4pPr marL="1028624" indent="0">
              <a:buNone/>
              <a:defRPr sz="750"/>
            </a:lvl4pPr>
            <a:lvl5pPr marL="1371498" indent="0">
              <a:buNone/>
              <a:defRPr sz="750"/>
            </a:lvl5pPr>
            <a:lvl6pPr marL="1714373" indent="0">
              <a:buNone/>
              <a:defRPr sz="750"/>
            </a:lvl6pPr>
            <a:lvl7pPr marL="2057246" indent="0">
              <a:buNone/>
              <a:defRPr sz="750"/>
            </a:lvl7pPr>
            <a:lvl8pPr marL="2400120" indent="0">
              <a:buNone/>
              <a:defRPr sz="750"/>
            </a:lvl8pPr>
            <a:lvl9pPr marL="2742995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CCE83E-9932-40D6-A868-FCEE481F8E69}" type="datetime1">
              <a:rPr lang="en-US" smtClean="0"/>
              <a:t>6/28/2018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984C7-7E8D-4488-BBD7-3E5D898E12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653152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37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875" indent="0">
              <a:buNone/>
              <a:defRPr sz="2100"/>
            </a:lvl2pPr>
            <a:lvl3pPr marL="685749" indent="0">
              <a:buNone/>
              <a:defRPr sz="1800"/>
            </a:lvl3pPr>
            <a:lvl4pPr marL="1028624" indent="0">
              <a:buNone/>
              <a:defRPr sz="1500"/>
            </a:lvl4pPr>
            <a:lvl5pPr marL="1371498" indent="0">
              <a:buNone/>
              <a:defRPr sz="1500"/>
            </a:lvl5pPr>
            <a:lvl6pPr marL="1714373" indent="0">
              <a:buNone/>
              <a:defRPr sz="1500"/>
            </a:lvl6pPr>
            <a:lvl7pPr marL="2057246" indent="0">
              <a:buNone/>
              <a:defRPr sz="1500"/>
            </a:lvl7pPr>
            <a:lvl8pPr marL="2400120" indent="0">
              <a:buNone/>
              <a:defRPr sz="1500"/>
            </a:lvl8pPr>
            <a:lvl9pPr marL="2742995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875" indent="0">
              <a:buNone/>
              <a:defRPr sz="1050"/>
            </a:lvl2pPr>
            <a:lvl3pPr marL="685749" indent="0">
              <a:buNone/>
              <a:defRPr sz="900"/>
            </a:lvl3pPr>
            <a:lvl4pPr marL="1028624" indent="0">
              <a:buNone/>
              <a:defRPr sz="750"/>
            </a:lvl4pPr>
            <a:lvl5pPr marL="1371498" indent="0">
              <a:buNone/>
              <a:defRPr sz="750"/>
            </a:lvl5pPr>
            <a:lvl6pPr marL="1714373" indent="0">
              <a:buNone/>
              <a:defRPr sz="750"/>
            </a:lvl6pPr>
            <a:lvl7pPr marL="2057246" indent="0">
              <a:buNone/>
              <a:defRPr sz="750"/>
            </a:lvl7pPr>
            <a:lvl8pPr marL="2400120" indent="0">
              <a:buNone/>
              <a:defRPr sz="750"/>
            </a:lvl8pPr>
            <a:lvl9pPr marL="2742995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80C1DE-42D1-42B7-840A-3EC27472F7B7}" type="datetime1">
              <a:rPr lang="en-US" smtClean="0"/>
              <a:t>6/28/2018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984C7-7E8D-4488-BBD7-3E5D898E12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77576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FE276-B58A-468A-80DA-36ADDD337D9F}" type="datetime1">
              <a:rPr lang="en-US" smtClean="0"/>
              <a:t>6/28/2018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984C7-7E8D-4488-BBD7-3E5D898E12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479260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55E73-D244-41F6-9ED5-DF1931A656FB}" type="datetime1">
              <a:rPr lang="en-US" smtClean="0"/>
              <a:t>6/28/2018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984C7-7E8D-4488-BBD7-3E5D898E12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435707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44623-0D02-B641-AA97-AB27C9C9AA8B}" type="datetimeFigureOut">
              <a:rPr lang="en-US" smtClean="0"/>
              <a:t>6/28/2018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04BB7F-5A8A-FC41-9C11-81063BDA20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603276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44623-0D02-B641-AA97-AB27C9C9AA8B}" type="datetimeFigureOut">
              <a:rPr lang="en-US" smtClean="0"/>
              <a:t>6/28/2018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04BB7F-5A8A-FC41-9C11-81063BDA20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514104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44623-0D02-B641-AA97-AB27C9C9AA8B}" type="datetimeFigureOut">
              <a:rPr lang="en-US" smtClean="0"/>
              <a:t>6/28/2018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04BB7F-5A8A-FC41-9C11-81063BDA20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85414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1019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34690-1557-4C89-A502-4959FE7FAD70}" type="datetimeFigureOut">
              <a:rPr lang="en-US" dirty="0"/>
              <a:t>6/28/2018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44623-0D02-B641-AA97-AB27C9C9AA8B}" type="datetimeFigureOut">
              <a:rPr lang="en-US" smtClean="0"/>
              <a:t>6/28/2018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04BB7F-5A8A-FC41-9C11-81063BDA20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47215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44623-0D02-B641-AA97-AB27C9C9AA8B}" type="datetimeFigureOut">
              <a:rPr lang="en-US" smtClean="0"/>
              <a:t>6/28/2018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04BB7F-5A8A-FC41-9C11-81063BDA20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199814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44623-0D02-B641-AA97-AB27C9C9AA8B}" type="datetimeFigureOut">
              <a:rPr lang="en-US" smtClean="0"/>
              <a:t>6/28/2018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04BB7F-5A8A-FC41-9C11-81063BDA20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723101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44623-0D02-B641-AA97-AB27C9C9AA8B}" type="datetimeFigureOut">
              <a:rPr lang="en-US" smtClean="0"/>
              <a:t>6/28/2018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04BB7F-5A8A-FC41-9C11-81063BDA20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7822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44623-0D02-B641-AA97-AB27C9C9AA8B}" type="datetimeFigureOut">
              <a:rPr lang="en-US" smtClean="0"/>
              <a:t>6/28/2018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04BB7F-5A8A-FC41-9C11-81063BDA20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821392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44623-0D02-B641-AA97-AB27C9C9AA8B}" type="datetimeFigureOut">
              <a:rPr lang="en-US" smtClean="0"/>
              <a:t>6/28/2018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04BB7F-5A8A-FC41-9C11-81063BDA20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608171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44623-0D02-B641-AA97-AB27C9C9AA8B}" type="datetimeFigureOut">
              <a:rPr lang="en-US" smtClean="0"/>
              <a:t>6/28/2018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04BB7F-5A8A-FC41-9C11-81063BDA20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186862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44623-0D02-B641-AA97-AB27C9C9AA8B}" type="datetimeFigureOut">
              <a:rPr lang="en-US" smtClean="0"/>
              <a:t>6/28/2018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04BB7F-5A8A-FC41-9C11-81063BDA20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474858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5736439" y="4021296"/>
            <a:ext cx="768389" cy="576105"/>
          </a:xfrm>
          <a:prstGeom prst="rect">
            <a:avLst/>
          </a:prstGeom>
          <a:solidFill>
            <a:srgbClr val="FD6D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609600" y="1449892"/>
            <a:ext cx="10972800" cy="1143000"/>
          </a:xfrm>
        </p:spPr>
        <p:txBody>
          <a:bodyPr/>
          <a:lstStyle>
            <a:lvl1pPr algn="ctr">
              <a:defRPr>
                <a:solidFill>
                  <a:srgbClr val="3B3C3E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Subtitle 2"/>
          <p:cNvSpPr>
            <a:spLocks noGrp="1"/>
          </p:cNvSpPr>
          <p:nvPr>
            <p:ph type="subTitle" idx="1"/>
          </p:nvPr>
        </p:nvSpPr>
        <p:spPr>
          <a:xfrm>
            <a:off x="1828800" y="2694276"/>
            <a:ext cx="8534400" cy="1223675"/>
          </a:xfrm>
        </p:spPr>
        <p:txBody>
          <a:bodyPr/>
          <a:lstStyle>
            <a:lvl1pPr marL="0" indent="0" algn="ctr">
              <a:buNone/>
              <a:defRPr>
                <a:solidFill>
                  <a:srgbClr val="3B3C3E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4" name="Picture 3" descr="UT_logo_RGB.eps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524" t="-7509" r="-4657" b="-14348"/>
          <a:stretch/>
        </p:blipFill>
        <p:spPr>
          <a:xfrm>
            <a:off x="4693920" y="4005072"/>
            <a:ext cx="2865120" cy="1517904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0" y="6330206"/>
            <a:ext cx="12192000" cy="527794"/>
          </a:xfrm>
          <a:prstGeom prst="rect">
            <a:avLst/>
          </a:prstGeom>
          <a:solidFill>
            <a:srgbClr val="FD6D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19744153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D4976-E339-4826-83B7-FBD03F55ECF8}" type="datetimeFigureOut">
              <a:rPr lang="en-US" dirty="0"/>
              <a:t>6/28/2018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37C31-9E7A-4F99-8774-A0E530DE1A42}" type="datetimeFigureOut">
              <a:rPr lang="en-US" dirty="0"/>
              <a:t>6/28/2018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8504F-A551-4DE0-9316-4DCD1D8CC752}" type="datetimeFigureOut">
              <a:rPr lang="en-US" dirty="0"/>
              <a:t>6/28/2018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4672" y="2243828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E4249-C0D0-4B06-8692-E8BB871AF643}" type="datetimeFigureOut">
              <a:rPr lang="en-US" dirty="0"/>
              <a:t>6/28/2018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8523" y="2243828"/>
            <a:ext cx="4494998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9" y="0"/>
            <a:ext cx="6102097" cy="68580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042B0DB6-F5C7-45FB-8CF3-31B45F9C2DAC}" type="datetimeFigureOut">
              <a:rPr lang="en-US" dirty="0"/>
              <a:t>6/28/2018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2231136" y="964692"/>
            <a:ext cx="7729728" cy="118872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1160EA64-D806-43AC-9DF2-F8C432F32B4C}" type="datetimeFigureOut">
              <a:rPr lang="en-US" dirty="0"/>
              <a:t>6/28/2018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8A7A6979-0714-4377-B894-6BE4C2D6E202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sldNum="0"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53369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rgbClr val="16234A"/>
          </a:solidFill>
          <a:latin typeface="Helvetica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bg1">
              <a:lumMod val="50000"/>
            </a:schemeClr>
          </a:solidFill>
          <a:latin typeface="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3200" kern="1200">
          <a:solidFill>
            <a:schemeClr val="bg1">
              <a:lumMod val="50000"/>
            </a:schemeClr>
          </a:solidFill>
          <a:latin typeface="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bg1">
              <a:lumMod val="50000"/>
            </a:schemeClr>
          </a:solidFill>
          <a:latin typeface="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3200" kern="1200">
          <a:solidFill>
            <a:schemeClr val="bg1">
              <a:lumMod val="50000"/>
            </a:schemeClr>
          </a:solidFill>
          <a:latin typeface="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3200" kern="1200">
          <a:solidFill>
            <a:schemeClr val="bg1">
              <a:lumMod val="50000"/>
            </a:schemeClr>
          </a:solidFill>
          <a:latin typeface="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CDF98E-9EE5-1544-850A-AE736FB7D2AC}" type="datetime4">
              <a:rPr lang="en-US" smtClean="0"/>
              <a:t>June 28, 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258CD1-46C3-9144-9E82-08E65119BD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22355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</p:sldLayoutIdLst>
  <p:hf sldNum="0" hdr="0" ftr="0"/>
  <p:txStyles>
    <p:titleStyle>
      <a:lvl1pPr algn="ctr" defTabSz="342884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62" indent="-257162" algn="l" defTabSz="342884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185" indent="-214303" algn="l" defTabSz="342884" rtl="0" eaLnBrk="1" latinLnBrk="0" hangingPunct="1">
        <a:spcBef>
          <a:spcPct val="20000"/>
        </a:spcBef>
        <a:buFont typeface="Arial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07" indent="-171442" algn="l" defTabSz="342884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090" indent="-171442" algn="l" defTabSz="342884" rtl="0" eaLnBrk="1" latinLnBrk="0" hangingPunct="1">
        <a:spcBef>
          <a:spcPct val="20000"/>
        </a:spcBef>
        <a:buFont typeface="Arial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2974" indent="-171442" algn="l" defTabSz="342884" rtl="0" eaLnBrk="1" latinLnBrk="0" hangingPunct="1">
        <a:spcBef>
          <a:spcPct val="20000"/>
        </a:spcBef>
        <a:buFont typeface="Arial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856" indent="-171442" algn="l" defTabSz="342884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39" indent="-171442" algn="l" defTabSz="342884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22" indent="-171442" algn="l" defTabSz="342884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05" indent="-171442" algn="l" defTabSz="342884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884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84" algn="l" defTabSz="342884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66" algn="l" defTabSz="342884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49" algn="l" defTabSz="342884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32" algn="l" defTabSz="342884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15" algn="l" defTabSz="342884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297" algn="l" defTabSz="342884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180" algn="l" defTabSz="342884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064" algn="l" defTabSz="342884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6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Candara" panose="020E0502030303020204" pitchFamily="34" charset="0"/>
              </a:defRPr>
            </a:lvl1pPr>
          </a:lstStyle>
          <a:p>
            <a:fld id="{DE9B3CF5-9360-4E08-855D-5996736E94AE}" type="datetime1">
              <a:rPr lang="en-US" smtClean="0"/>
              <a:pPr/>
              <a:t>6/28/2018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291096" y="644142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Candara" panose="020E0502030303020204" pitchFamily="34" charset="0"/>
              </a:defRPr>
            </a:lvl1pPr>
          </a:lstStyle>
          <a:p>
            <a:fld id="{0D5984C7-7E8D-4488-BBD7-3E5D898E129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447633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</p:sldLayoutIdLst>
  <p:hf hdr="0" dt="0"/>
  <p:txStyles>
    <p:titleStyle>
      <a:lvl1pPr algn="l" defTabSz="685749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Candara" panose="020E0502030303020204" pitchFamily="34" charset="0"/>
          <a:ea typeface="+mj-ea"/>
          <a:cs typeface="+mj-cs"/>
        </a:defRPr>
      </a:lvl1pPr>
    </p:titleStyle>
    <p:bodyStyle>
      <a:lvl1pPr marL="171438" indent="-171438" algn="l" defTabSz="685749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Candara" panose="020E0502030303020204" pitchFamily="34" charset="0"/>
          <a:ea typeface="+mn-ea"/>
          <a:cs typeface="+mn-cs"/>
        </a:defRPr>
      </a:lvl1pPr>
      <a:lvl2pPr marL="514313" indent="-171438" algn="l" defTabSz="68574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andara" panose="020E0502030303020204" pitchFamily="34" charset="0"/>
          <a:ea typeface="+mn-ea"/>
          <a:cs typeface="+mn-cs"/>
        </a:defRPr>
      </a:lvl2pPr>
      <a:lvl3pPr marL="857186" indent="-171438" algn="l" defTabSz="68574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Candara" panose="020E0502030303020204" pitchFamily="34" charset="0"/>
          <a:ea typeface="+mn-ea"/>
          <a:cs typeface="+mn-cs"/>
        </a:defRPr>
      </a:lvl3pPr>
      <a:lvl4pPr marL="1200060" indent="-171438" algn="l" defTabSz="68574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Candara" panose="020E0502030303020204" pitchFamily="34" charset="0"/>
          <a:ea typeface="+mn-ea"/>
          <a:cs typeface="+mn-cs"/>
        </a:defRPr>
      </a:lvl4pPr>
      <a:lvl5pPr marL="1542935" indent="-171438" algn="l" defTabSz="68574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Candara" panose="020E0502030303020204" pitchFamily="34" charset="0"/>
          <a:ea typeface="+mn-ea"/>
          <a:cs typeface="+mn-cs"/>
        </a:defRPr>
      </a:lvl5pPr>
      <a:lvl6pPr marL="1885809" indent="-171438" algn="l" defTabSz="68574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684" indent="-171438" algn="l" defTabSz="68574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558" indent="-171438" algn="l" defTabSz="68574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433" indent="-171438" algn="l" defTabSz="68574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4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75" algn="l" defTabSz="68574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49" algn="l" defTabSz="68574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24" algn="l" defTabSz="68574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498" algn="l" defTabSz="68574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373" algn="l" defTabSz="68574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246" algn="l" defTabSz="68574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120" algn="l" defTabSz="68574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2995" algn="l" defTabSz="68574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644623-0D02-B641-AA97-AB27C9C9AA8B}" type="datetimeFigureOut">
              <a:rPr lang="en-US" smtClean="0"/>
              <a:t>6/28/2018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04BB7F-5A8A-FC41-9C11-81063BDA20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47769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  <p:sldLayoutId id="214748374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5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5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5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5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5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5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3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8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24.emf"/><Relationship Id="rId5" Type="http://schemas.openxmlformats.org/officeDocument/2006/relationships/image" Target="../media/image23.jpeg"/><Relationship Id="rId4" Type="http://schemas.openxmlformats.org/officeDocument/2006/relationships/image" Target="../media/image22.jp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6.png"/><Relationship Id="rId3" Type="http://schemas.openxmlformats.org/officeDocument/2006/relationships/image" Target="../media/image26.jpeg"/><Relationship Id="rId7" Type="http://schemas.openxmlformats.org/officeDocument/2006/relationships/image" Target="../media/image30.png"/><Relationship Id="rId12" Type="http://schemas.openxmlformats.org/officeDocument/2006/relationships/image" Target="../media/image35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image" Target="../media/image28.pn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10" Type="http://schemas.openxmlformats.org/officeDocument/2006/relationships/image" Target="../media/image44.jpeg"/><Relationship Id="rId4" Type="http://schemas.openxmlformats.org/officeDocument/2006/relationships/image" Target="../media/image38.png"/><Relationship Id="rId9" Type="http://schemas.openxmlformats.org/officeDocument/2006/relationships/image" Target="../media/image43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48.emf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50.png"/><Relationship Id="rId5" Type="http://schemas.openxmlformats.org/officeDocument/2006/relationships/image" Target="../media/image30.png"/><Relationship Id="rId4" Type="http://schemas.openxmlformats.org/officeDocument/2006/relationships/image" Target="../media/image4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8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651E77-BB27-4F6C-8906-2BC9F42E6D3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Automation and safe systems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FC918B0-891F-41EF-8196-66068B37210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Louis A. Merlin, AICP, PhD</a:t>
            </a:r>
          </a:p>
          <a:p>
            <a:r>
              <a:rPr lang="en-US" dirty="0"/>
              <a:t>June 27, 2018</a:t>
            </a:r>
          </a:p>
        </p:txBody>
      </p:sp>
    </p:spTree>
    <p:extLst>
      <p:ext uri="{BB962C8B-B14F-4D97-AF65-F5344CB8AC3E}">
        <p14:creationId xmlns:p14="http://schemas.microsoft.com/office/powerpoint/2010/main" val="28300230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AA87D8-888D-4358-BDFD-6A185C0EE6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T3 Course 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CF10F7-211D-4D7F-8B7F-0BBB8002CF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/>
              <a:t>Through Duke </a:t>
            </a:r>
            <a:r>
              <a:rPr lang="en-US" i="1" dirty="0"/>
              <a:t>Bass Connections</a:t>
            </a:r>
          </a:p>
          <a:p>
            <a:pPr lvl="1"/>
            <a:r>
              <a:rPr lang="en-US" dirty="0"/>
              <a:t>Engage faculty, undergraduate students, graduate/professional students and trainees in teamwork</a:t>
            </a:r>
          </a:p>
          <a:p>
            <a:pPr lvl="1"/>
            <a:r>
              <a:rPr lang="en-US" dirty="0"/>
              <a:t>Integrate disciplinary approaches and professional practice</a:t>
            </a:r>
          </a:p>
          <a:p>
            <a:pPr lvl="1"/>
            <a:r>
              <a:rPr lang="en-US" dirty="0"/>
              <a:t>Apply knowledge, research and skills in problem-solving, with engagement from community partners</a:t>
            </a:r>
          </a:p>
          <a:p>
            <a:r>
              <a:rPr lang="en-US" dirty="0"/>
              <a:t>Energy &amp; Environment theme</a:t>
            </a:r>
          </a:p>
          <a:p>
            <a:r>
              <a:rPr lang="en-US" dirty="0"/>
              <a:t>12 students, 3 faculty</a:t>
            </a:r>
          </a:p>
          <a:p>
            <a:r>
              <a:rPr lang="en-US" dirty="0"/>
              <a:t>2 projects, </a:t>
            </a:r>
            <a:br>
              <a:rPr lang="en-US" dirty="0"/>
            </a:br>
            <a:r>
              <a:rPr lang="en-US" i="1" dirty="0"/>
              <a:t>Governing Autonomous Vehicles</a:t>
            </a:r>
          </a:p>
          <a:p>
            <a:pPr lvl="1"/>
            <a:r>
              <a:rPr lang="en-US" dirty="0"/>
              <a:t>Policy Considerations for </a:t>
            </a:r>
            <a:br>
              <a:rPr lang="en-US" dirty="0"/>
            </a:br>
            <a:r>
              <a:rPr lang="en-US" dirty="0"/>
              <a:t>North Carolina</a:t>
            </a:r>
          </a:p>
          <a:p>
            <a:pPr lvl="1"/>
            <a:r>
              <a:rPr lang="en-US" dirty="0"/>
              <a:t>North Carolina &amp; Beyond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5470BA3-ADCD-4EE4-952D-CCB7F46D54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21046" y="3794176"/>
            <a:ext cx="2889754" cy="235326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454636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6CC039-1396-4D53-9440-5B4F784C2C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1AE460-CB57-4275-B088-CDFFB94537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03E1E48-045E-4DD3-BB08-82217C4CD92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30878" y="274639"/>
            <a:ext cx="8930244" cy="5952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10307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9E94364-26D6-4F2B-8AC3-BC24E3166FB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82596" y="1712759"/>
            <a:ext cx="8826808" cy="441340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2C03CEA-8C04-48A4-9D48-F4B60877D8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Bass Connections Showcase (April 2018)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4C077D6-8F05-4D2F-BFFE-BFF224FA33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848851" y="4135284"/>
            <a:ext cx="1524000" cy="2286000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42801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FBF1A6-D604-413E-8DF2-731A3D75A4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AB330F-89FD-4692-9270-964E62E775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B0B3038-3C88-439C-A2CA-CFD6A265896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60468" y="83129"/>
            <a:ext cx="8471065" cy="6353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05074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2800" b="1" dirty="0">
                <a:cs typeface="Arial"/>
              </a:rPr>
              <a:t>The National Automated Highway System Consortium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 anchor="ctr"/>
          <a:lstStyle/>
          <a:p>
            <a:r>
              <a:rPr lang="en-US" sz="2800" b="1" dirty="0">
                <a:cs typeface="Arial"/>
              </a:rPr>
              <a:t>A Historical Perspective: Challenges and Legacy</a:t>
            </a:r>
            <a:endParaRPr lang="en-US" sz="28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0D522B-31D3-E147-AF60-5154CF81F860}" type="datetime4">
              <a:rPr lang="en-US" sz="1200">
                <a:solidFill>
                  <a:srgbClr val="FFFFFE"/>
                </a:solidFill>
                <a:latin typeface="Arial"/>
                <a:cs typeface="Arial"/>
              </a:rPr>
              <a:pPr/>
              <a:t>June 28, 2018</a:t>
            </a:fld>
            <a:endParaRPr lang="en-US" sz="1200" dirty="0">
              <a:solidFill>
                <a:srgbClr val="FFFFFE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226554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Why look at the NAHSC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r>
              <a:rPr lang="en-US" dirty="0"/>
              <a:t>The scope of the project was very broad. It took a systems approach to the development of connected &amp; automated vehicles before people were thinking about CAVs in this way.</a:t>
            </a:r>
          </a:p>
          <a:p>
            <a:endParaRPr lang="en-US" dirty="0"/>
          </a:p>
          <a:p>
            <a:r>
              <a:rPr lang="en-US" dirty="0"/>
              <a:t>It is a part of a long history of CAV research in the US.</a:t>
            </a:r>
          </a:p>
          <a:p>
            <a:endParaRPr lang="en-US" dirty="0"/>
          </a:p>
          <a:p>
            <a:r>
              <a:rPr lang="en-US" dirty="0"/>
              <a:t>Many of the technical, behavioral, social, and political issues that the Consortium researched and discussed are still important.</a:t>
            </a:r>
          </a:p>
          <a:p>
            <a:endParaRPr lang="en-US" dirty="0"/>
          </a:p>
          <a:p>
            <a:r>
              <a:rPr lang="en-US" dirty="0"/>
              <a:t>Participants from the NAHSC are now thought leaders and key researchers currently working the field.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FFFFFE"/>
                </a:solidFill>
                <a:latin typeface="Calibri"/>
              </a:rPr>
              <a:t>www.roadsafety.unc.edu  |  </a:t>
            </a:r>
            <a:fld id="{1682C668-C39B-C54B-A3C8-79F9D24A2384}" type="datetime4">
              <a:rPr lang="en-US">
                <a:solidFill>
                  <a:srgbClr val="FFFFFE"/>
                </a:solidFill>
                <a:latin typeface="Calibri"/>
              </a:rPr>
              <a:pPr/>
              <a:t>June 28, 2018</a:t>
            </a:fld>
            <a:endParaRPr lang="en-US" dirty="0">
              <a:solidFill>
                <a:srgbClr val="FFFFF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115492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Challenges</a:t>
            </a: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/>
          </p:nvPr>
        </p:nvGraphicFramePr>
        <p:xfrm>
          <a:off x="1981200" y="862013"/>
          <a:ext cx="8229600" cy="52641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FFFFFE"/>
                </a:solidFill>
                <a:latin typeface="Calibri"/>
              </a:rPr>
              <a:t>www.roadsafety.unc.edu  |  </a:t>
            </a:r>
            <a:fld id="{1682C668-C39B-C54B-A3C8-79F9D24A2384}" type="datetime4">
              <a:rPr lang="en-US">
                <a:solidFill>
                  <a:srgbClr val="FFFFFE"/>
                </a:solidFill>
                <a:latin typeface="Calibri"/>
              </a:rPr>
              <a:pPr/>
              <a:t>June 28, 2018</a:t>
            </a:fld>
            <a:endParaRPr lang="en-US" dirty="0">
              <a:solidFill>
                <a:srgbClr val="FFFFF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839062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Six Major Milestones</a:t>
            </a: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/>
          </p:nvPr>
        </p:nvGraphicFramePr>
        <p:xfrm>
          <a:off x="1981200" y="862013"/>
          <a:ext cx="8229600" cy="52641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FFFFFE"/>
                </a:solidFill>
                <a:latin typeface="Calibri"/>
              </a:rPr>
              <a:t>www.roadsafety.unc.edu  |  </a:t>
            </a:r>
            <a:fld id="{1682C668-C39B-C54B-A3C8-79F9D24A2384}" type="datetime4">
              <a:rPr lang="en-US">
                <a:solidFill>
                  <a:srgbClr val="FFFFFE"/>
                </a:solidFill>
                <a:latin typeface="Calibri"/>
              </a:rPr>
              <a:pPr/>
              <a:t>June 28, 2018</a:t>
            </a:fld>
            <a:endParaRPr lang="en-US" dirty="0">
              <a:solidFill>
                <a:srgbClr val="FFFFF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372178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Each Milestone Addressed Three Themes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FFFFFE"/>
                </a:solidFill>
                <a:latin typeface="Calibri"/>
              </a:rPr>
              <a:t>www.roadsafety.unc.edu  |  </a:t>
            </a:r>
            <a:fld id="{1682C668-C39B-C54B-A3C8-79F9D24A2384}" type="datetime4">
              <a:rPr lang="en-US">
                <a:solidFill>
                  <a:srgbClr val="FFFFFE"/>
                </a:solidFill>
                <a:latin typeface="Calibri"/>
              </a:rPr>
              <a:pPr/>
              <a:t>June 28, 2018</a:t>
            </a:fld>
            <a:endParaRPr lang="en-US" dirty="0">
              <a:solidFill>
                <a:srgbClr val="FFFFFE"/>
              </a:solidFill>
              <a:latin typeface="Calibri"/>
            </a:endParaRPr>
          </a:p>
        </p:txBody>
      </p:sp>
      <p:graphicFrame>
        <p:nvGraphicFramePr>
          <p:cNvPr id="8" name="Content Placeholder 7"/>
          <p:cNvGraphicFramePr>
            <a:graphicFrameLocks noGrp="1"/>
          </p:cNvGraphicFramePr>
          <p:nvPr>
            <p:ph idx="1"/>
            <p:extLst/>
          </p:nvPr>
        </p:nvGraphicFramePr>
        <p:xfrm>
          <a:off x="1981200" y="862013"/>
          <a:ext cx="8229600" cy="52641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51545829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Supplemental Information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2130" dirty="0">
                <a:solidFill>
                  <a:schemeClr val="accent2"/>
                </a:solidFill>
              </a:rPr>
              <a:t>For those who are interested, the following are slides about the participation and structure of the National Automated Highway Consortium (NAHSC)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FFFFFE"/>
                </a:solidFill>
                <a:latin typeface="Calibri"/>
              </a:rPr>
              <a:t>www.roadsafety.unc.edu  |  </a:t>
            </a:r>
            <a:fld id="{1682C668-C39B-C54B-A3C8-79F9D24A2384}" type="datetime4">
              <a:rPr lang="en-US">
                <a:solidFill>
                  <a:srgbClr val="FFFFFE"/>
                </a:solidFill>
                <a:latin typeface="Calibri"/>
              </a:rPr>
              <a:pPr/>
              <a:t>June 28, 2018</a:t>
            </a:fld>
            <a:endParaRPr lang="en-US" dirty="0">
              <a:solidFill>
                <a:srgbClr val="FFFFF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190967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Connected vs. automated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Automated = vehicle that drives on its own</a:t>
            </a:r>
          </a:p>
          <a:p>
            <a:r>
              <a:rPr lang="en-US" sz="2400" dirty="0"/>
              <a:t>Connected = vehicle that communicates with other vehicles and infrastructure in real time</a:t>
            </a:r>
          </a:p>
          <a:p>
            <a:r>
              <a:rPr lang="en-US" sz="2400" dirty="0"/>
              <a:t>(Autonomous = vehicle that drives without communication)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57236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NAHSC Participation</a:t>
            </a: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/>
          </p:nvPr>
        </p:nvGraphicFramePr>
        <p:xfrm>
          <a:off x="1981200" y="862420"/>
          <a:ext cx="8229600" cy="52637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FFFFFE"/>
                </a:solidFill>
                <a:latin typeface="Calibri"/>
              </a:rPr>
              <a:t>www.roadsafety.unc.edu  |  </a:t>
            </a:r>
            <a:fld id="{1682C668-C39B-C54B-A3C8-79F9D24A2384}" type="datetime4">
              <a:rPr lang="en-US">
                <a:solidFill>
                  <a:srgbClr val="FFFFFE"/>
                </a:solidFill>
                <a:latin typeface="Calibri"/>
              </a:rPr>
              <a:pPr/>
              <a:t>June 28, 2018</a:t>
            </a:fld>
            <a:endParaRPr lang="en-US" dirty="0">
              <a:solidFill>
                <a:srgbClr val="FFFFF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5307719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NAHSC Timeline</a:t>
            </a: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/>
          </p:nvPr>
        </p:nvGraphicFramePr>
        <p:xfrm>
          <a:off x="1981200" y="862420"/>
          <a:ext cx="8229600" cy="52637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FFFFFE"/>
                </a:solidFill>
                <a:latin typeface="Calibri"/>
              </a:rPr>
              <a:t>www.roadsafety.unc.edu  |  </a:t>
            </a:r>
            <a:fld id="{1682C668-C39B-C54B-A3C8-79F9D24A2384}" type="datetime4">
              <a:rPr lang="en-US">
                <a:solidFill>
                  <a:srgbClr val="FFFFFE"/>
                </a:solidFill>
                <a:latin typeface="Calibri"/>
              </a:rPr>
              <a:pPr/>
              <a:t>June 28, 2018</a:t>
            </a:fld>
            <a:endParaRPr lang="en-US" dirty="0">
              <a:solidFill>
                <a:srgbClr val="FFFFF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8936386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Consortium Structure</a:t>
            </a:r>
            <a:endParaRPr lang="en-US" sz="1200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/>
          </p:nvPr>
        </p:nvGraphicFramePr>
        <p:xfrm>
          <a:off x="1981200" y="1366092"/>
          <a:ext cx="8229600" cy="47600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FFFFFE"/>
                </a:solidFill>
                <a:latin typeface="Calibri"/>
              </a:rPr>
              <a:t>www.roadsafety.unc.edu  |  </a:t>
            </a:r>
            <a:fld id="{1682C668-C39B-C54B-A3C8-79F9D24A2384}" type="datetime4">
              <a:rPr lang="en-US">
                <a:solidFill>
                  <a:srgbClr val="FFFFFE"/>
                </a:solidFill>
                <a:latin typeface="Calibri"/>
              </a:rPr>
              <a:pPr/>
              <a:t>June 28, 2018</a:t>
            </a:fld>
            <a:endParaRPr lang="en-US" dirty="0">
              <a:solidFill>
                <a:srgbClr val="FFFFF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7356162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83804" y="1816422"/>
            <a:ext cx="8237393" cy="1790700"/>
          </a:xfrm>
        </p:spPr>
        <p:txBody>
          <a:bodyPr>
            <a:normAutofit/>
          </a:bodyPr>
          <a:lstStyle/>
          <a:p>
            <a:r>
              <a:rPr lang="en-US" b="1" dirty="0"/>
              <a:t>AVs and planning for road safety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83802" y="4112773"/>
            <a:ext cx="5718261" cy="665126"/>
          </a:xfrm>
        </p:spPr>
        <p:txBody>
          <a:bodyPr numCol="1">
            <a:noAutofit/>
          </a:bodyPr>
          <a:lstStyle/>
          <a:p>
            <a:pPr algn="l">
              <a:spcBef>
                <a:spcPts val="0"/>
              </a:spcBef>
            </a:pPr>
            <a:r>
              <a:rPr lang="en-US" sz="2000" dirty="0"/>
              <a:t>1. Pedestrian safety through AV operations*</a:t>
            </a:r>
          </a:p>
          <a:p>
            <a:pPr algn="l">
              <a:spcBef>
                <a:spcPts val="0"/>
              </a:spcBef>
            </a:pPr>
            <a:r>
              <a:rPr lang="en-US" sz="2000" dirty="0"/>
              <a:t>2. Safety &amp; mobility through AV-driven planning</a:t>
            </a:r>
          </a:p>
          <a:p>
            <a:pPr algn="l">
              <a:spcBef>
                <a:spcPts val="0"/>
              </a:spcBef>
            </a:pPr>
            <a:endParaRPr lang="en-US" sz="2000" dirty="0"/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6103802" y="4110180"/>
            <a:ext cx="4130387" cy="665126"/>
          </a:xfrm>
          <a:prstGeom prst="rect">
            <a:avLst/>
          </a:prstGeom>
        </p:spPr>
        <p:txBody>
          <a:bodyPr vert="horz" lIns="68580" tIns="34290" rIns="68580" bIns="34290" numCol="1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spcBef>
                <a:spcPts val="0"/>
              </a:spcBef>
            </a:pPr>
            <a:endParaRPr lang="en-US" sz="2000" dirty="0">
              <a:solidFill>
                <a:prstClr val="white"/>
              </a:solidFill>
              <a:latin typeface="Candara" panose="020E0502030303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024186" y="5837200"/>
            <a:ext cx="82100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1400" dirty="0">
                <a:solidFill>
                  <a:prstClr val="white"/>
                </a:solidFill>
                <a:latin typeface="Candara" panose="020E0502030303020204" pitchFamily="34" charset="0"/>
              </a:rPr>
              <a:t>*Paper in press at American Journal of Preventive Medicine (Combs, </a:t>
            </a:r>
            <a:r>
              <a:rPr lang="en-US" sz="1400" dirty="0" err="1">
                <a:solidFill>
                  <a:prstClr val="white"/>
                </a:solidFill>
                <a:latin typeface="Candara" panose="020E0502030303020204" pitchFamily="34" charset="0"/>
              </a:rPr>
              <a:t>Sandt</a:t>
            </a:r>
            <a:r>
              <a:rPr lang="en-US" sz="1400" dirty="0">
                <a:solidFill>
                  <a:prstClr val="white"/>
                </a:solidFill>
                <a:latin typeface="Candara" panose="020E0502030303020204" pitchFamily="34" charset="0"/>
              </a:rPr>
              <a:t>, </a:t>
            </a:r>
            <a:r>
              <a:rPr lang="en-US" sz="1400" dirty="0" err="1">
                <a:solidFill>
                  <a:prstClr val="white"/>
                </a:solidFill>
                <a:latin typeface="Candara" panose="020E0502030303020204" pitchFamily="34" charset="0"/>
              </a:rPr>
              <a:t>Clamann</a:t>
            </a:r>
            <a:r>
              <a:rPr lang="en-US" sz="1400" dirty="0">
                <a:solidFill>
                  <a:prstClr val="white"/>
                </a:solidFill>
                <a:latin typeface="Candara" panose="020E0502030303020204" pitchFamily="34" charset="0"/>
              </a:rPr>
              <a:t>, McDonald)</a:t>
            </a:r>
          </a:p>
        </p:txBody>
      </p:sp>
    </p:spTree>
    <p:extLst>
      <p:ext uri="{BB962C8B-B14F-4D97-AF65-F5344CB8AC3E}">
        <p14:creationId xmlns:p14="http://schemas.microsoft.com/office/powerpoint/2010/main" val="396443623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52650" y="365130"/>
            <a:ext cx="6339672" cy="1325563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1. Automated Vehicles and Pedestrian Safety: Exploring the Promise and Limits of Pedestrian Detection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52650" y="1837084"/>
            <a:ext cx="7886700" cy="4351338"/>
          </a:xfrm>
        </p:spPr>
        <p:txBody>
          <a:bodyPr>
            <a:normAutofit/>
          </a:bodyPr>
          <a:lstStyle/>
          <a:p>
            <a:r>
              <a:rPr lang="en-US" dirty="0"/>
              <a:t>FARS 2015 pedestrian fatalities vs. 2017 state-of-the-art pedestrian detectors</a:t>
            </a:r>
          </a:p>
          <a:p>
            <a:endParaRPr lang="en-US" dirty="0"/>
          </a:p>
          <a:p>
            <a:pPr lvl="0"/>
            <a:r>
              <a:rPr lang="en-US" dirty="0">
                <a:solidFill>
                  <a:schemeClr val="accent4"/>
                </a:solidFill>
              </a:rPr>
              <a:t>Research question: How many pedestrian fatalities could have been avoided if vehicles were replaced with hypothetical fully-automated ones equipped with present-day detection capability?</a:t>
            </a:r>
          </a:p>
          <a:p>
            <a:endParaRPr lang="en-US" dirty="0"/>
          </a:p>
          <a:p>
            <a:r>
              <a:rPr lang="en-US" dirty="0"/>
              <a:t>Assumptions:</a:t>
            </a:r>
          </a:p>
          <a:p>
            <a:pPr lvl="1"/>
            <a:r>
              <a:rPr lang="en-US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Vehicle programming is near perfect</a:t>
            </a:r>
          </a:p>
          <a:p>
            <a:pPr lvl="1"/>
            <a:r>
              <a:rPr lang="en-US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Laws/norms</a:t>
            </a:r>
            <a:r>
              <a:rPr lang="en-US" baseline="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 don’t evolve</a:t>
            </a:r>
          </a:p>
          <a:p>
            <a:pPr lvl="1"/>
            <a:r>
              <a:rPr lang="en-US" baseline="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All pedestrian fatalities are theoretically avoidable</a:t>
            </a:r>
          </a:p>
          <a:p>
            <a:pPr lvl="2"/>
            <a:r>
              <a:rPr lang="en-US" dirty="0"/>
              <a:t>Detection</a:t>
            </a:r>
            <a:r>
              <a:rPr lang="en-US" baseline="0" dirty="0"/>
              <a:t> occurs far enough in advance </a:t>
            </a:r>
          </a:p>
          <a:p>
            <a:pPr lvl="2"/>
            <a:r>
              <a:rPr lang="en-US" dirty="0"/>
              <a:t>Appropriate evasive action is always an option</a:t>
            </a:r>
          </a:p>
          <a:p>
            <a:pPr lv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0D5984C7-7E8D-4488-BBD7-3E5D898E1293}" type="slidenum">
              <a:rPr lang="en-US">
                <a:solidFill>
                  <a:prstClr val="white">
                    <a:tint val="75000"/>
                  </a:prstClr>
                </a:solidFill>
              </a:rPr>
              <a:pPr defTabSz="914400"/>
              <a:t>24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19978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Present-day pedestrian sensors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Visible light cameras</a:t>
            </a:r>
          </a:p>
          <a:p>
            <a:r>
              <a:rPr lang="en-US" dirty="0"/>
              <a:t>LiDAR</a:t>
            </a:r>
          </a:p>
          <a:p>
            <a:r>
              <a:rPr lang="en-US" dirty="0"/>
              <a:t>Radar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0D5984C7-7E8D-4488-BBD7-3E5D898E1293}" type="slidenum">
              <a:rPr lang="en-US">
                <a:solidFill>
                  <a:prstClr val="white">
                    <a:tint val="75000"/>
                  </a:prstClr>
                </a:solidFill>
              </a:rPr>
              <a:pPr defTabSz="914400"/>
              <a:t>25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graphicFrame>
        <p:nvGraphicFramePr>
          <p:cNvPr id="5" name="Content Placeholder 3"/>
          <p:cNvGraphicFramePr>
            <a:graphicFrameLocks/>
          </p:cNvGraphicFramePr>
          <p:nvPr>
            <p:extLst/>
          </p:nvPr>
        </p:nvGraphicFramePr>
        <p:xfrm>
          <a:off x="5941463" y="1827440"/>
          <a:ext cx="3981368" cy="408556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8866">
                  <a:extLst>
                    <a:ext uri="{9D8B030D-6E8A-4147-A177-3AD203B41FA5}">
                      <a16:colId xmlns:a16="http://schemas.microsoft.com/office/drawing/2014/main" val="3369666691"/>
                    </a:ext>
                  </a:extLst>
                </a:gridCol>
                <a:gridCol w="920834">
                  <a:extLst>
                    <a:ext uri="{9D8B030D-6E8A-4147-A177-3AD203B41FA5}">
                      <a16:colId xmlns:a16="http://schemas.microsoft.com/office/drawing/2014/main" val="105747797"/>
                    </a:ext>
                  </a:extLst>
                </a:gridCol>
                <a:gridCol w="920834">
                  <a:extLst>
                    <a:ext uri="{9D8B030D-6E8A-4147-A177-3AD203B41FA5}">
                      <a16:colId xmlns:a16="http://schemas.microsoft.com/office/drawing/2014/main" val="367830721"/>
                    </a:ext>
                  </a:extLst>
                </a:gridCol>
                <a:gridCol w="920834">
                  <a:extLst>
                    <a:ext uri="{9D8B030D-6E8A-4147-A177-3AD203B41FA5}">
                      <a16:colId xmlns:a16="http://schemas.microsoft.com/office/drawing/2014/main" val="3107244711"/>
                    </a:ext>
                  </a:extLst>
                </a:gridCol>
              </a:tblGrid>
              <a:tr h="460568">
                <a:tc>
                  <a:txBody>
                    <a:bodyPr/>
                    <a:lstStyle/>
                    <a:p>
                      <a:endParaRPr lang="en-US" sz="1600" dirty="0">
                        <a:solidFill>
                          <a:schemeClr val="tx1"/>
                        </a:solidFill>
                        <a:latin typeface="Candara" panose="020E0502030303020204" pitchFamily="34" charset="0"/>
                      </a:endParaRPr>
                    </a:p>
                  </a:txBody>
                  <a:tcPr marL="61306" marR="61306" marT="34290" marB="34290" anchor="ctr">
                    <a:lnL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69CD4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  <a:latin typeface="Candara" panose="020E0502030303020204" pitchFamily="34" charset="0"/>
                        </a:rPr>
                        <a:t>Sensor</a:t>
                      </a:r>
                      <a:r>
                        <a:rPr lang="en-US" sz="1600" baseline="0" dirty="0">
                          <a:solidFill>
                            <a:schemeClr val="tx1"/>
                          </a:solidFill>
                          <a:latin typeface="Candara" panose="020E0502030303020204" pitchFamily="34" charset="0"/>
                        </a:rPr>
                        <a:t> Type</a:t>
                      </a:r>
                      <a:endParaRPr lang="en-US" sz="1600" dirty="0">
                        <a:solidFill>
                          <a:schemeClr val="tx1"/>
                        </a:solidFill>
                        <a:latin typeface="Candara" panose="020E0502030303020204" pitchFamily="34" charset="0"/>
                      </a:endParaRPr>
                    </a:p>
                  </a:txBody>
                  <a:tcPr marL="61306" marR="61306" marT="34290" marB="34290" anchor="ctr">
                    <a:lnL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69CD4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2200" dirty="0">
                        <a:latin typeface="Candara" panose="020E0502030303020204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chemeClr val="tx1"/>
                        </a:solidFill>
                        <a:latin typeface="Candara" panose="020E0502030303020204" pitchFamily="34" charset="0"/>
                      </a:endParaRPr>
                    </a:p>
                  </a:txBody>
                  <a:tcPr marL="61306" marR="61306" marT="34290" marB="34290" anchor="ctr">
                    <a:lnL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69CD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0288027"/>
                  </a:ext>
                </a:extLst>
              </a:tr>
              <a:tr h="843701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  <a:latin typeface="Candara" panose="020E0502030303020204" pitchFamily="34" charset="0"/>
                        </a:rPr>
                        <a:t>Crash condition</a:t>
                      </a:r>
                    </a:p>
                  </a:txBody>
                  <a:tcPr marL="61306" marR="61306" marT="34290" marB="34290" anchor="ctr">
                    <a:lnL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69CD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  <a:latin typeface="Candara" panose="020E0502030303020204" pitchFamily="34" charset="0"/>
                        </a:rPr>
                        <a:t>Visible light camera</a:t>
                      </a:r>
                    </a:p>
                  </a:txBody>
                  <a:tcPr marL="61306" marR="61306" marT="34290" marB="34290" anchor="ctr">
                    <a:lnL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69CD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  <a:latin typeface="Candara" panose="020E0502030303020204" pitchFamily="34" charset="0"/>
                        </a:rPr>
                        <a:t>LiDAR</a:t>
                      </a:r>
                    </a:p>
                  </a:txBody>
                  <a:tcPr marL="61306" marR="61306" marT="34290" marB="34290" anchor="ctr">
                    <a:lnL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69CD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  <a:latin typeface="Candara" panose="020E0502030303020204" pitchFamily="34" charset="0"/>
                        </a:rPr>
                        <a:t>Radar</a:t>
                      </a:r>
                    </a:p>
                  </a:txBody>
                  <a:tcPr marL="61306" marR="61306" marT="34290" marB="34290" anchor="ctr">
                    <a:lnL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69CD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47803740"/>
                  </a:ext>
                </a:extLst>
              </a:tr>
              <a:tr h="55626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rgbClr val="44546A"/>
                          </a:solidFill>
                          <a:latin typeface="Candara" panose="020E0502030303020204" pitchFamily="34" charset="0"/>
                        </a:rPr>
                        <a:t>Dark/       low-light </a:t>
                      </a:r>
                    </a:p>
                  </a:txBody>
                  <a:tcPr marL="61306" marR="61306" marT="34290" marB="34290" anchor="ctr">
                    <a:lnL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>
                        <a:solidFill>
                          <a:srgbClr val="44546A"/>
                        </a:solidFill>
                        <a:latin typeface="Candara" panose="020E0502030303020204" pitchFamily="34" charset="0"/>
                      </a:endParaRPr>
                    </a:p>
                  </a:txBody>
                  <a:tcPr marL="61306" marR="61306" marT="34290" marB="34290">
                    <a:lnL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>
                        <a:solidFill>
                          <a:srgbClr val="44546A"/>
                        </a:solidFill>
                        <a:latin typeface="Candara" panose="020E0502030303020204" pitchFamily="34" charset="0"/>
                      </a:endParaRPr>
                    </a:p>
                  </a:txBody>
                  <a:tcPr marL="61306" marR="61306" marT="34290" marB="34290">
                    <a:lnL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>
                        <a:solidFill>
                          <a:srgbClr val="44546A"/>
                        </a:solidFill>
                        <a:latin typeface="Candara" panose="020E0502030303020204" pitchFamily="34" charset="0"/>
                      </a:endParaRPr>
                    </a:p>
                  </a:txBody>
                  <a:tcPr marL="61306" marR="61306" marT="34290" marB="34290">
                    <a:lnL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34365784"/>
                  </a:ext>
                </a:extLst>
              </a:tr>
              <a:tr h="55626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rgbClr val="44546A"/>
                          </a:solidFill>
                          <a:latin typeface="Candara" panose="020E0502030303020204" pitchFamily="34" charset="0"/>
                        </a:rPr>
                        <a:t>Fog/ </a:t>
                      </a:r>
                      <a:r>
                        <a:rPr lang="en-US" sz="1600" dirty="0" err="1">
                          <a:solidFill>
                            <a:srgbClr val="44546A"/>
                          </a:solidFill>
                          <a:latin typeface="Candara" panose="020E0502030303020204" pitchFamily="34" charset="0"/>
                        </a:rPr>
                        <a:t>precip</a:t>
                      </a:r>
                      <a:r>
                        <a:rPr lang="en-US" sz="1600" dirty="0">
                          <a:solidFill>
                            <a:srgbClr val="44546A"/>
                          </a:solidFill>
                          <a:latin typeface="Candara" panose="020E0502030303020204" pitchFamily="34" charset="0"/>
                        </a:rPr>
                        <a:t>.</a:t>
                      </a:r>
                    </a:p>
                  </a:txBody>
                  <a:tcPr marL="61306" marR="61306" marT="34290" marB="34290" anchor="ctr">
                    <a:lnL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600" dirty="0">
                        <a:solidFill>
                          <a:srgbClr val="44546A"/>
                        </a:solidFill>
                        <a:latin typeface="Candara" panose="020E0502030303020204" pitchFamily="34" charset="0"/>
                      </a:endParaRPr>
                    </a:p>
                  </a:txBody>
                  <a:tcPr marL="61306" marR="61306" marT="34290" marB="34290">
                    <a:lnL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600" dirty="0">
                        <a:solidFill>
                          <a:srgbClr val="44546A"/>
                        </a:solidFill>
                        <a:latin typeface="Candara" panose="020E0502030303020204" pitchFamily="34" charset="0"/>
                      </a:endParaRPr>
                    </a:p>
                  </a:txBody>
                  <a:tcPr marL="61306" marR="61306" marT="34290" marB="34290">
                    <a:lnL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600" dirty="0">
                        <a:solidFill>
                          <a:srgbClr val="44546A"/>
                        </a:solidFill>
                        <a:latin typeface="Candara" panose="020E0502030303020204" pitchFamily="34" charset="0"/>
                      </a:endParaRPr>
                    </a:p>
                  </a:txBody>
                  <a:tcPr marL="61306" marR="61306" marT="34290" marB="34290">
                    <a:lnL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97126451"/>
                  </a:ext>
                </a:extLst>
              </a:tr>
              <a:tr h="55626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rgbClr val="44546A"/>
                          </a:solidFill>
                          <a:latin typeface="Candara" panose="020E0502030303020204" pitchFamily="34" charset="0"/>
                        </a:rPr>
                        <a:t>Reflective surfaces </a:t>
                      </a:r>
                    </a:p>
                  </a:txBody>
                  <a:tcPr marL="61306" marR="61306" marT="34290" marB="34290" anchor="ctr">
                    <a:lnL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>
                        <a:solidFill>
                          <a:srgbClr val="44546A"/>
                        </a:solidFill>
                        <a:latin typeface="Candara" panose="020E0502030303020204" pitchFamily="34" charset="0"/>
                      </a:endParaRPr>
                    </a:p>
                  </a:txBody>
                  <a:tcPr marL="61306" marR="61306" marT="34290" marB="34290">
                    <a:lnL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>
                        <a:solidFill>
                          <a:srgbClr val="44546A"/>
                        </a:solidFill>
                        <a:latin typeface="Candara" panose="020E0502030303020204" pitchFamily="34" charset="0"/>
                      </a:endParaRPr>
                    </a:p>
                  </a:txBody>
                  <a:tcPr marL="61306" marR="61306" marT="34290" marB="34290">
                    <a:lnL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>
                        <a:solidFill>
                          <a:srgbClr val="44546A"/>
                        </a:solidFill>
                        <a:latin typeface="Candara" panose="020E0502030303020204" pitchFamily="34" charset="0"/>
                      </a:endParaRPr>
                    </a:p>
                  </a:txBody>
                  <a:tcPr marL="61306" marR="61306" marT="34290" marB="34290">
                    <a:lnL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6324085"/>
                  </a:ext>
                </a:extLst>
              </a:tr>
              <a:tr h="55626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rgbClr val="44546A"/>
                          </a:solidFill>
                          <a:latin typeface="Candara" panose="020E0502030303020204" pitchFamily="34" charset="0"/>
                        </a:rPr>
                        <a:t>Close-range</a:t>
                      </a:r>
                      <a:r>
                        <a:rPr lang="en-US" sz="1600" baseline="0" dirty="0">
                          <a:solidFill>
                            <a:srgbClr val="44546A"/>
                          </a:solidFill>
                          <a:latin typeface="Candara" panose="020E0502030303020204" pitchFamily="34" charset="0"/>
                        </a:rPr>
                        <a:t> pedestrian </a:t>
                      </a:r>
                      <a:endParaRPr lang="en-US" sz="1600" dirty="0">
                        <a:solidFill>
                          <a:srgbClr val="44546A"/>
                        </a:solidFill>
                        <a:latin typeface="Candara" panose="020E0502030303020204" pitchFamily="34" charset="0"/>
                      </a:endParaRPr>
                    </a:p>
                  </a:txBody>
                  <a:tcPr marL="61306" marR="61306" marT="34290" marB="34290" anchor="ctr">
                    <a:lnL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600" dirty="0">
                        <a:solidFill>
                          <a:srgbClr val="44546A"/>
                        </a:solidFill>
                        <a:latin typeface="Candara" panose="020E0502030303020204" pitchFamily="34" charset="0"/>
                      </a:endParaRPr>
                    </a:p>
                  </a:txBody>
                  <a:tcPr marL="61306" marR="61306" marT="34290" marB="34290">
                    <a:lnL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600" dirty="0">
                        <a:solidFill>
                          <a:srgbClr val="44546A"/>
                        </a:solidFill>
                        <a:latin typeface="Candara" panose="020E0502030303020204" pitchFamily="34" charset="0"/>
                      </a:endParaRPr>
                    </a:p>
                  </a:txBody>
                  <a:tcPr marL="61306" marR="61306" marT="34290" marB="34290">
                    <a:lnL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600" dirty="0">
                        <a:solidFill>
                          <a:srgbClr val="44546A"/>
                        </a:solidFill>
                        <a:latin typeface="Candara" panose="020E0502030303020204" pitchFamily="34" charset="0"/>
                      </a:endParaRPr>
                    </a:p>
                  </a:txBody>
                  <a:tcPr marL="61306" marR="61306" marT="34290" marB="34290">
                    <a:lnL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28980213"/>
                  </a:ext>
                </a:extLst>
              </a:tr>
              <a:tr h="55626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rgbClr val="44546A"/>
                          </a:solidFill>
                          <a:latin typeface="Candara" panose="020E0502030303020204" pitchFamily="34" charset="0"/>
                        </a:rPr>
                        <a:t>Stationary pedestrian </a:t>
                      </a:r>
                    </a:p>
                  </a:txBody>
                  <a:tcPr marL="61306" marR="61306" marT="34290" marB="34290" anchor="ctr">
                    <a:lnL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>
                        <a:solidFill>
                          <a:srgbClr val="44546A"/>
                        </a:solidFill>
                        <a:latin typeface="Candara" panose="020E0502030303020204" pitchFamily="34" charset="0"/>
                      </a:endParaRPr>
                    </a:p>
                  </a:txBody>
                  <a:tcPr marL="61306" marR="61306" marT="34290" marB="34290">
                    <a:lnL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>
                        <a:solidFill>
                          <a:srgbClr val="44546A"/>
                        </a:solidFill>
                        <a:latin typeface="Candara" panose="020E0502030303020204" pitchFamily="34" charset="0"/>
                      </a:endParaRPr>
                    </a:p>
                  </a:txBody>
                  <a:tcPr marL="61306" marR="61306" marT="34290" marB="34290">
                    <a:lnL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>
                        <a:solidFill>
                          <a:srgbClr val="44546A"/>
                        </a:solidFill>
                        <a:latin typeface="Candara" panose="020E0502030303020204" pitchFamily="34" charset="0"/>
                      </a:endParaRPr>
                    </a:p>
                  </a:txBody>
                  <a:tcPr marL="61306" marR="61306" marT="34290" marB="34290">
                    <a:lnL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3958520"/>
                  </a:ext>
                </a:extLst>
              </a:tr>
            </a:tbl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2756" y="4885638"/>
            <a:ext cx="420919" cy="4114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2756" y="3214416"/>
            <a:ext cx="418669" cy="41148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2756" y="3776996"/>
            <a:ext cx="418669" cy="41148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2756" y="4328164"/>
            <a:ext cx="418669" cy="41148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2802" y="4299589"/>
            <a:ext cx="418669" cy="41148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2802" y="3748421"/>
            <a:ext cx="418669" cy="41148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2802" y="4894828"/>
            <a:ext cx="418669" cy="41148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5468" y="5440568"/>
            <a:ext cx="420919" cy="41148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2802" y="3209416"/>
            <a:ext cx="420919" cy="41148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2802" y="5431803"/>
            <a:ext cx="420919" cy="41148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4212" y="3209019"/>
            <a:ext cx="420919" cy="41148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8350" y="4883891"/>
            <a:ext cx="420919" cy="41148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1355" y="5440568"/>
            <a:ext cx="418669" cy="41148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7608" y="3756393"/>
            <a:ext cx="420919" cy="41148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4212" y="4336517"/>
            <a:ext cx="420919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39997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0D5984C7-7E8D-4488-BBD7-3E5D898E1293}" type="slidenum">
              <a:rPr lang="en-US">
                <a:solidFill>
                  <a:prstClr val="white">
                    <a:tint val="75000"/>
                  </a:prstClr>
                </a:solidFill>
              </a:rPr>
              <a:pPr defTabSz="914400"/>
              <a:t>26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graphicFrame>
        <p:nvGraphicFramePr>
          <p:cNvPr id="3" name="Chart 2"/>
          <p:cNvGraphicFramePr>
            <a:graphicFrameLocks/>
          </p:cNvGraphicFramePr>
          <p:nvPr>
            <p:extLst/>
          </p:nvPr>
        </p:nvGraphicFramePr>
        <p:xfrm>
          <a:off x="1524001" y="0"/>
          <a:ext cx="9143999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22744724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</a:t>
            </a:r>
          </a:p>
        </p:txBody>
      </p:sp>
      <p:sp>
        <p:nvSpPr>
          <p:cNvPr id="7" name="Freeform 6"/>
          <p:cNvSpPr/>
          <p:nvPr/>
        </p:nvSpPr>
        <p:spPr>
          <a:xfrm>
            <a:off x="4541741" y="2979647"/>
            <a:ext cx="3162305" cy="2925155"/>
          </a:xfrm>
          <a:custGeom>
            <a:avLst/>
            <a:gdLst>
              <a:gd name="connsiteX0" fmla="*/ 0 w 3162305"/>
              <a:gd name="connsiteY0" fmla="*/ 1462578 h 2925155"/>
              <a:gd name="connsiteX1" fmla="*/ 1581153 w 3162305"/>
              <a:gd name="connsiteY1" fmla="*/ 0 h 2925155"/>
              <a:gd name="connsiteX2" fmla="*/ 3162306 w 3162305"/>
              <a:gd name="connsiteY2" fmla="*/ 1462578 h 2925155"/>
              <a:gd name="connsiteX3" fmla="*/ 1581153 w 3162305"/>
              <a:gd name="connsiteY3" fmla="*/ 2925156 h 2925155"/>
              <a:gd name="connsiteX4" fmla="*/ 0 w 3162305"/>
              <a:gd name="connsiteY4" fmla="*/ 1462578 h 29251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62305" h="2925155">
                <a:moveTo>
                  <a:pt x="0" y="1462578"/>
                </a:moveTo>
                <a:cubicBezTo>
                  <a:pt x="0" y="654818"/>
                  <a:pt x="707906" y="0"/>
                  <a:pt x="1581153" y="0"/>
                </a:cubicBezTo>
                <a:cubicBezTo>
                  <a:pt x="2454400" y="0"/>
                  <a:pt x="3162306" y="654818"/>
                  <a:pt x="3162306" y="1462578"/>
                </a:cubicBezTo>
                <a:cubicBezTo>
                  <a:pt x="3162306" y="2270338"/>
                  <a:pt x="2454400" y="2925156"/>
                  <a:pt x="1581153" y="2925156"/>
                </a:cubicBezTo>
                <a:cubicBezTo>
                  <a:pt x="707906" y="2925156"/>
                  <a:pt x="0" y="2270338"/>
                  <a:pt x="0" y="1462578"/>
                </a:cubicBez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79619" tIns="444889" rIns="479619" bIns="444889" numCol="1" spcCol="1270" anchor="ctr" anchorCtr="0">
            <a:noAutofit/>
          </a:bodyPr>
          <a:lstStyle/>
          <a:p>
            <a:pPr algn="ctr" defTabSz="11557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600" dirty="0">
                <a:solidFill>
                  <a:srgbClr val="FFC000">
                    <a:lumMod val="20000"/>
                    <a:lumOff val="80000"/>
                  </a:srgbClr>
                </a:solidFill>
                <a:latin typeface="Calibri" panose="020F0502020204030204"/>
              </a:rPr>
              <a:t>Complementary approaches are critical!</a:t>
            </a:r>
          </a:p>
        </p:txBody>
      </p:sp>
      <p:sp>
        <p:nvSpPr>
          <p:cNvPr id="8" name="Left Arrow 7"/>
          <p:cNvSpPr/>
          <p:nvPr/>
        </p:nvSpPr>
        <p:spPr>
          <a:xfrm rot="12900000">
            <a:off x="3205674" y="2650707"/>
            <a:ext cx="1730506" cy="709433"/>
          </a:xfrm>
          <a:prstGeom prst="leftArrow">
            <a:avLst>
              <a:gd name="adj1" fmla="val 60000"/>
              <a:gd name="adj2" fmla="val 50000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9" name="Freeform 8"/>
          <p:cNvSpPr/>
          <p:nvPr/>
        </p:nvSpPr>
        <p:spPr>
          <a:xfrm>
            <a:off x="2325436" y="1691516"/>
            <a:ext cx="2073437" cy="1635234"/>
          </a:xfrm>
          <a:custGeom>
            <a:avLst/>
            <a:gdLst>
              <a:gd name="connsiteX0" fmla="*/ 0 w 2073437"/>
              <a:gd name="connsiteY0" fmla="*/ 163523 h 1635234"/>
              <a:gd name="connsiteX1" fmla="*/ 163523 w 2073437"/>
              <a:gd name="connsiteY1" fmla="*/ 0 h 1635234"/>
              <a:gd name="connsiteX2" fmla="*/ 1909914 w 2073437"/>
              <a:gd name="connsiteY2" fmla="*/ 0 h 1635234"/>
              <a:gd name="connsiteX3" fmla="*/ 2073437 w 2073437"/>
              <a:gd name="connsiteY3" fmla="*/ 163523 h 1635234"/>
              <a:gd name="connsiteX4" fmla="*/ 2073437 w 2073437"/>
              <a:gd name="connsiteY4" fmla="*/ 1471711 h 1635234"/>
              <a:gd name="connsiteX5" fmla="*/ 1909914 w 2073437"/>
              <a:gd name="connsiteY5" fmla="*/ 1635234 h 1635234"/>
              <a:gd name="connsiteX6" fmla="*/ 163523 w 2073437"/>
              <a:gd name="connsiteY6" fmla="*/ 1635234 h 1635234"/>
              <a:gd name="connsiteX7" fmla="*/ 0 w 2073437"/>
              <a:gd name="connsiteY7" fmla="*/ 1471711 h 1635234"/>
              <a:gd name="connsiteX8" fmla="*/ 0 w 2073437"/>
              <a:gd name="connsiteY8" fmla="*/ 163523 h 16352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73437" h="1635234">
                <a:moveTo>
                  <a:pt x="0" y="163523"/>
                </a:moveTo>
                <a:cubicBezTo>
                  <a:pt x="0" y="73212"/>
                  <a:pt x="73212" y="0"/>
                  <a:pt x="163523" y="0"/>
                </a:cubicBezTo>
                <a:lnTo>
                  <a:pt x="1909914" y="0"/>
                </a:lnTo>
                <a:cubicBezTo>
                  <a:pt x="2000225" y="0"/>
                  <a:pt x="2073437" y="73212"/>
                  <a:pt x="2073437" y="163523"/>
                </a:cubicBezTo>
                <a:lnTo>
                  <a:pt x="2073437" y="1471711"/>
                </a:lnTo>
                <a:cubicBezTo>
                  <a:pt x="2073437" y="1562022"/>
                  <a:pt x="2000225" y="1635234"/>
                  <a:pt x="1909914" y="1635234"/>
                </a:cubicBezTo>
                <a:lnTo>
                  <a:pt x="163523" y="1635234"/>
                </a:lnTo>
                <a:cubicBezTo>
                  <a:pt x="73212" y="1635234"/>
                  <a:pt x="0" y="1562022"/>
                  <a:pt x="0" y="1471711"/>
                </a:cubicBezTo>
                <a:lnTo>
                  <a:pt x="0" y="163523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7424" tIns="97424" rIns="97424" bIns="97424" numCol="1" spcCol="1270" anchor="ctr" anchorCtr="0">
            <a:noAutofit/>
          </a:bodyPr>
          <a:lstStyle/>
          <a:p>
            <a:pPr algn="ctr" defTabSz="11557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600" dirty="0">
                <a:solidFill>
                  <a:srgbClr val="FFC000">
                    <a:lumMod val="20000"/>
                    <a:lumOff val="80000"/>
                  </a:srgbClr>
                </a:solidFill>
                <a:latin typeface="Calibri" panose="020F0502020204030204"/>
              </a:rPr>
              <a:t>Technology choice </a:t>
            </a:r>
          </a:p>
        </p:txBody>
      </p:sp>
      <p:sp>
        <p:nvSpPr>
          <p:cNvPr id="10" name="Left Arrow 9"/>
          <p:cNvSpPr/>
          <p:nvPr/>
        </p:nvSpPr>
        <p:spPr>
          <a:xfrm rot="19500000">
            <a:off x="7309605" y="2650707"/>
            <a:ext cx="1730506" cy="709433"/>
          </a:xfrm>
          <a:prstGeom prst="leftArrow">
            <a:avLst>
              <a:gd name="adj1" fmla="val 60000"/>
              <a:gd name="adj2" fmla="val 50000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1" name="Freeform 10"/>
          <p:cNvSpPr/>
          <p:nvPr/>
        </p:nvSpPr>
        <p:spPr>
          <a:xfrm>
            <a:off x="7900702" y="1672466"/>
            <a:ext cx="1965863" cy="1673335"/>
          </a:xfrm>
          <a:custGeom>
            <a:avLst/>
            <a:gdLst>
              <a:gd name="connsiteX0" fmla="*/ 0 w 1965863"/>
              <a:gd name="connsiteY0" fmla="*/ 167334 h 1673335"/>
              <a:gd name="connsiteX1" fmla="*/ 167334 w 1965863"/>
              <a:gd name="connsiteY1" fmla="*/ 0 h 1673335"/>
              <a:gd name="connsiteX2" fmla="*/ 1798530 w 1965863"/>
              <a:gd name="connsiteY2" fmla="*/ 0 h 1673335"/>
              <a:gd name="connsiteX3" fmla="*/ 1965864 w 1965863"/>
              <a:gd name="connsiteY3" fmla="*/ 167334 h 1673335"/>
              <a:gd name="connsiteX4" fmla="*/ 1965863 w 1965863"/>
              <a:gd name="connsiteY4" fmla="*/ 1506002 h 1673335"/>
              <a:gd name="connsiteX5" fmla="*/ 1798529 w 1965863"/>
              <a:gd name="connsiteY5" fmla="*/ 1673336 h 1673335"/>
              <a:gd name="connsiteX6" fmla="*/ 167334 w 1965863"/>
              <a:gd name="connsiteY6" fmla="*/ 1673335 h 1673335"/>
              <a:gd name="connsiteX7" fmla="*/ 0 w 1965863"/>
              <a:gd name="connsiteY7" fmla="*/ 1506001 h 1673335"/>
              <a:gd name="connsiteX8" fmla="*/ 0 w 1965863"/>
              <a:gd name="connsiteY8" fmla="*/ 167334 h 16733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65863" h="1673335">
                <a:moveTo>
                  <a:pt x="0" y="167334"/>
                </a:moveTo>
                <a:cubicBezTo>
                  <a:pt x="0" y="74918"/>
                  <a:pt x="74918" y="0"/>
                  <a:pt x="167334" y="0"/>
                </a:cubicBezTo>
                <a:lnTo>
                  <a:pt x="1798530" y="0"/>
                </a:lnTo>
                <a:cubicBezTo>
                  <a:pt x="1890946" y="0"/>
                  <a:pt x="1965864" y="74918"/>
                  <a:pt x="1965864" y="167334"/>
                </a:cubicBezTo>
                <a:cubicBezTo>
                  <a:pt x="1965864" y="613557"/>
                  <a:pt x="1965863" y="1059779"/>
                  <a:pt x="1965863" y="1506002"/>
                </a:cubicBezTo>
                <a:cubicBezTo>
                  <a:pt x="1965863" y="1598418"/>
                  <a:pt x="1890945" y="1673336"/>
                  <a:pt x="1798529" y="1673336"/>
                </a:cubicBezTo>
                <a:lnTo>
                  <a:pt x="167334" y="1673335"/>
                </a:lnTo>
                <a:cubicBezTo>
                  <a:pt x="74918" y="1673335"/>
                  <a:pt x="0" y="1598417"/>
                  <a:pt x="0" y="1506001"/>
                </a:cubicBezTo>
                <a:lnTo>
                  <a:pt x="0" y="167334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8540" tIns="98540" rIns="98540" bIns="98540" numCol="1" spcCol="1270" anchor="ctr" anchorCtr="0">
            <a:noAutofit/>
          </a:bodyPr>
          <a:lstStyle/>
          <a:p>
            <a:pPr algn="ctr" defTabSz="11557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600" dirty="0">
                <a:solidFill>
                  <a:srgbClr val="FFC000">
                    <a:lumMod val="20000"/>
                    <a:lumOff val="80000"/>
                  </a:srgbClr>
                </a:solidFill>
                <a:latin typeface="Calibri" panose="020F0502020204030204"/>
              </a:rPr>
              <a:t>Spatial mismatch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0D5984C7-7E8D-4488-BBD7-3E5D898E1293}" type="slidenum">
              <a:rPr lang="en-US">
                <a:solidFill>
                  <a:prstClr val="white">
                    <a:tint val="75000"/>
                  </a:prstClr>
                </a:solidFill>
              </a:rPr>
              <a:pPr defTabSz="914400"/>
              <a:t>27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12" name="Left Arrow 11"/>
          <p:cNvSpPr/>
          <p:nvPr/>
        </p:nvSpPr>
        <p:spPr>
          <a:xfrm rot="19500000">
            <a:off x="7309604" y="2650706"/>
            <a:ext cx="1730506" cy="709433"/>
          </a:xfrm>
          <a:prstGeom prst="leftArrow">
            <a:avLst>
              <a:gd name="adj1" fmla="val 60000"/>
              <a:gd name="adj2" fmla="val 50000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3" name="Freeform 12"/>
          <p:cNvSpPr/>
          <p:nvPr/>
        </p:nvSpPr>
        <p:spPr>
          <a:xfrm>
            <a:off x="7900701" y="1672465"/>
            <a:ext cx="1965863" cy="1673335"/>
          </a:xfrm>
          <a:custGeom>
            <a:avLst/>
            <a:gdLst>
              <a:gd name="connsiteX0" fmla="*/ 0 w 1965863"/>
              <a:gd name="connsiteY0" fmla="*/ 167334 h 1673335"/>
              <a:gd name="connsiteX1" fmla="*/ 167334 w 1965863"/>
              <a:gd name="connsiteY1" fmla="*/ 0 h 1673335"/>
              <a:gd name="connsiteX2" fmla="*/ 1798530 w 1965863"/>
              <a:gd name="connsiteY2" fmla="*/ 0 h 1673335"/>
              <a:gd name="connsiteX3" fmla="*/ 1965864 w 1965863"/>
              <a:gd name="connsiteY3" fmla="*/ 167334 h 1673335"/>
              <a:gd name="connsiteX4" fmla="*/ 1965863 w 1965863"/>
              <a:gd name="connsiteY4" fmla="*/ 1506002 h 1673335"/>
              <a:gd name="connsiteX5" fmla="*/ 1798529 w 1965863"/>
              <a:gd name="connsiteY5" fmla="*/ 1673336 h 1673335"/>
              <a:gd name="connsiteX6" fmla="*/ 167334 w 1965863"/>
              <a:gd name="connsiteY6" fmla="*/ 1673335 h 1673335"/>
              <a:gd name="connsiteX7" fmla="*/ 0 w 1965863"/>
              <a:gd name="connsiteY7" fmla="*/ 1506001 h 1673335"/>
              <a:gd name="connsiteX8" fmla="*/ 0 w 1965863"/>
              <a:gd name="connsiteY8" fmla="*/ 167334 h 16733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65863" h="1673335">
                <a:moveTo>
                  <a:pt x="0" y="167334"/>
                </a:moveTo>
                <a:cubicBezTo>
                  <a:pt x="0" y="74918"/>
                  <a:pt x="74918" y="0"/>
                  <a:pt x="167334" y="0"/>
                </a:cubicBezTo>
                <a:lnTo>
                  <a:pt x="1798530" y="0"/>
                </a:lnTo>
                <a:cubicBezTo>
                  <a:pt x="1890946" y="0"/>
                  <a:pt x="1965864" y="74918"/>
                  <a:pt x="1965864" y="167334"/>
                </a:cubicBezTo>
                <a:cubicBezTo>
                  <a:pt x="1965864" y="613557"/>
                  <a:pt x="1965863" y="1059779"/>
                  <a:pt x="1965863" y="1506002"/>
                </a:cubicBezTo>
                <a:cubicBezTo>
                  <a:pt x="1965863" y="1598418"/>
                  <a:pt x="1890945" y="1673336"/>
                  <a:pt x="1798529" y="1673336"/>
                </a:cubicBezTo>
                <a:lnTo>
                  <a:pt x="167334" y="1673335"/>
                </a:lnTo>
                <a:cubicBezTo>
                  <a:pt x="74918" y="1673335"/>
                  <a:pt x="0" y="1598417"/>
                  <a:pt x="0" y="1506001"/>
                </a:cubicBezTo>
                <a:lnTo>
                  <a:pt x="0" y="167334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8540" tIns="98540" rIns="98540" bIns="98540" numCol="1" spcCol="1270" anchor="ctr" anchorCtr="0">
            <a:noAutofit/>
          </a:bodyPr>
          <a:lstStyle/>
          <a:p>
            <a:pPr algn="ctr" defTabSz="11557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600" dirty="0">
                <a:solidFill>
                  <a:srgbClr val="FFC000">
                    <a:lumMod val="20000"/>
                    <a:lumOff val="80000"/>
                  </a:srgbClr>
                </a:solidFill>
                <a:latin typeface="Calibri" panose="020F0502020204030204"/>
              </a:rPr>
              <a:t>Spatial mismatch</a:t>
            </a:r>
          </a:p>
        </p:txBody>
      </p:sp>
    </p:spTree>
    <p:extLst>
      <p:ext uri="{BB962C8B-B14F-4D97-AF65-F5344CB8AC3E}">
        <p14:creationId xmlns:p14="http://schemas.microsoft.com/office/powerpoint/2010/main" val="3632473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52650" y="365130"/>
            <a:ext cx="6453468" cy="1325563"/>
          </a:xfrm>
        </p:spPr>
        <p:txBody>
          <a:bodyPr/>
          <a:lstStyle/>
          <a:p>
            <a:r>
              <a:rPr lang="en-US" b="1" dirty="0"/>
              <a:t>2. Safety &amp; Mobility through AV-driven planning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52650" y="1612965"/>
            <a:ext cx="7886700" cy="4976678"/>
          </a:xfrm>
        </p:spPr>
        <p:txBody>
          <a:bodyPr>
            <a:normAutofit/>
          </a:bodyPr>
          <a:lstStyle/>
          <a:p>
            <a:r>
              <a:rPr lang="en-US" dirty="0"/>
              <a:t>Basic premise: </a:t>
            </a:r>
          </a:p>
          <a:p>
            <a:pPr lvl="1"/>
            <a:r>
              <a:rPr lang="en-US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We know AVs won’t be a safety silver bullet; complementary approaches to safety will be critical</a:t>
            </a:r>
          </a:p>
          <a:p>
            <a:pPr lvl="1"/>
            <a:r>
              <a:rPr lang="en-US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AVs will completely change the policy landscape around mobility, accessibility, and safety</a:t>
            </a:r>
          </a:p>
          <a:p>
            <a:pPr lvl="0"/>
            <a:endParaRPr lang="en-US" dirty="0">
              <a:solidFill>
                <a:schemeClr val="accent4"/>
              </a:solidFill>
            </a:endParaRPr>
          </a:p>
          <a:p>
            <a:pPr lvl="0"/>
            <a:r>
              <a:rPr lang="en-US" dirty="0">
                <a:solidFill>
                  <a:schemeClr val="tx2"/>
                </a:solidFill>
              </a:rPr>
              <a:t>Objective: identify/describe planning theory approaches to better equip planning field to take policy leadership role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0D5984C7-7E8D-4488-BBD7-3E5D898E1293}" type="slidenum">
              <a:rPr lang="en-US">
                <a:solidFill>
                  <a:prstClr val="white">
                    <a:tint val="75000"/>
                  </a:prstClr>
                </a:solidFill>
              </a:rPr>
              <a:pPr defTabSz="914400"/>
              <a:t>28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002271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429629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2"/>
                </a:solidFill>
                <a:latin typeface="Calibri" panose="020F0502020204030204" pitchFamily="34" charset="0"/>
              </a:rPr>
              <a:t>Connected and Autonomous Vehicles related activities at UTK</a:t>
            </a:r>
            <a:endParaRPr lang="en-US" b="1" dirty="0">
              <a:solidFill>
                <a:schemeClr val="accent2"/>
              </a:solidFill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2895600" y="1746744"/>
            <a:ext cx="6400800" cy="934910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en-US" sz="2000" dirty="0">
                <a:latin typeface="Calibri" panose="020F0502020204030204" pitchFamily="34" charset="0"/>
              </a:rPr>
              <a:t>(Surface Transportation)</a:t>
            </a:r>
          </a:p>
          <a:p>
            <a:pPr>
              <a:spcBef>
                <a:spcPts val="0"/>
              </a:spcBef>
            </a:pPr>
            <a:r>
              <a:rPr lang="en-US" sz="2000" dirty="0">
                <a:latin typeface="Calibri" panose="020F0502020204030204" pitchFamily="34" charset="0"/>
              </a:rPr>
              <a:t>Capabilities and Differentiators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2397328" y="2681654"/>
            <a:ext cx="7709410" cy="1262194"/>
            <a:chOff x="762000" y="4414706"/>
            <a:chExt cx="7709410" cy="1262194"/>
          </a:xfrm>
        </p:grpSpPr>
        <p:pic>
          <p:nvPicPr>
            <p:cNvPr id="6" name="Picture 4" descr="https://www.transportation.gov/sites/dot.gov/files/pictures/safety_pilot_connect_veh.jpg"/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000" y="4419600"/>
              <a:ext cx="2514600" cy="1257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8" descr="http://autocaat.org/uploadedImages/Content/Technologies/Automated_and_Connect_Vehicles/DOT%20Image%20Larger.jpg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76422" y="4419600"/>
              <a:ext cx="1437524" cy="12524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10" descr="http://www.dot.state.fl.us/trafficoperations/its/projects_deploy/cv/images/CV-RSE-v01.jpg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913768" y="4414706"/>
              <a:ext cx="1567298" cy="1257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12" descr="http://cms.ukintpress.com/UserFiles/Image/TTT%20images/2016/03%20March/02.03.16/ITS%20JPO%20connected%20Vehicles%20graphic.jpg"/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85460" y="4414706"/>
              <a:ext cx="1885950" cy="1257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Rectangle 2"/>
          <p:cNvSpPr/>
          <p:nvPr/>
        </p:nvSpPr>
        <p:spPr>
          <a:xfrm>
            <a:off x="2101273" y="5574006"/>
            <a:ext cx="82296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2018</a:t>
            </a:r>
          </a:p>
        </p:txBody>
      </p:sp>
    </p:spTree>
    <p:extLst>
      <p:ext uri="{BB962C8B-B14F-4D97-AF65-F5344CB8AC3E}">
        <p14:creationId xmlns:p14="http://schemas.microsoft.com/office/powerpoint/2010/main" val="12760544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6469" y="0"/>
            <a:ext cx="1027906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2197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1"/>
          <p:cNvSpPr txBox="1">
            <a:spLocks/>
          </p:cNvSpPr>
          <p:nvPr/>
        </p:nvSpPr>
        <p:spPr>
          <a:xfrm>
            <a:off x="1911350" y="82498"/>
            <a:ext cx="8966200" cy="8610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000" b="1" i="0" kern="1200" baseline="0">
                <a:solidFill>
                  <a:srgbClr val="CE1126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Capabilities</a:t>
            </a:r>
          </a:p>
        </p:txBody>
      </p:sp>
      <p:sp>
        <p:nvSpPr>
          <p:cNvPr id="8" name="Rectangle 7"/>
          <p:cNvSpPr/>
          <p:nvPr/>
        </p:nvSpPr>
        <p:spPr>
          <a:xfrm>
            <a:off x="1911351" y="890886"/>
            <a:ext cx="6699249" cy="5062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C7006-7120-F341-A188-F97DDD91308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82336" y="1645471"/>
            <a:ext cx="6096000" cy="3139321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Research, Development &amp; Deployment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UTK real/virtual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testbeds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&amp; vehicle simulators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Instrumented &amp; connected vehicles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Capable research staff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Using big data to enable autonomy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Communication/automated vehicle equipment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Traffic signals lab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Safe, sustainable and intelligent mobility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EcoCar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development, controls, calibration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Industry-University-ORNL partnerships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Partners &amp; $: DOTs, DOE, NSF, …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329" y="5348378"/>
            <a:ext cx="6521267" cy="1553496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A1DC2788-0208-4F59-B6FC-288A3EF70316}"/>
              </a:ext>
            </a:extLst>
          </p:cNvPr>
          <p:cNvGrpSpPr/>
          <p:nvPr/>
        </p:nvGrpSpPr>
        <p:grpSpPr>
          <a:xfrm>
            <a:off x="7721436" y="2233286"/>
            <a:ext cx="3482839" cy="2292590"/>
            <a:chOff x="8690374" y="4111211"/>
            <a:chExt cx="3482839" cy="2292590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ECDE2437-13A5-4F65-B2E5-46AEF6019C6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827" t="7262" r="7262" b="12827"/>
            <a:stretch/>
          </p:blipFill>
          <p:spPr>
            <a:xfrm>
              <a:off x="8736007" y="4111211"/>
              <a:ext cx="3437206" cy="2292590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EEDAC9A-9F8E-4A08-9A96-B4DAAAD2846C}"/>
                </a:ext>
              </a:extLst>
            </p:cNvPr>
            <p:cNvSpPr txBox="1"/>
            <p:nvPr/>
          </p:nvSpPr>
          <p:spPr>
            <a:xfrm>
              <a:off x="8690374" y="6228368"/>
              <a:ext cx="644728" cy="1754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sites.ieee.org</a:t>
              </a: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F5F36220-BED6-488B-A835-2C7122077BB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5" t="16449" r="3445"/>
          <a:stretch/>
        </p:blipFill>
        <p:spPr>
          <a:xfrm>
            <a:off x="7721436" y="4815570"/>
            <a:ext cx="3867832" cy="1954032"/>
          </a:xfrm>
          <a:prstGeom prst="rect">
            <a:avLst/>
          </a:prstGeom>
          <a:ln>
            <a:noFill/>
          </a:ln>
          <a:effectLst>
            <a:glow rad="12700">
              <a:schemeClr val="bg1">
                <a:alpha val="40000"/>
              </a:schemeClr>
            </a:glow>
            <a:outerShdw blurRad="25400" dist="38100" dir="2700000" algn="tl" rotWithShape="0">
              <a:prstClr val="black">
                <a:alpha val="40000"/>
              </a:prstClr>
            </a:outerShdw>
            <a:softEdge rad="25400"/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06003" y="517907"/>
            <a:ext cx="3502527" cy="1430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36143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325" y="6226350"/>
            <a:ext cx="2143228" cy="576071"/>
          </a:xfrm>
          <a:prstGeom prst="rect">
            <a:avLst/>
          </a:prstGeom>
        </p:spPr>
      </p:pic>
      <p:grpSp>
        <p:nvGrpSpPr>
          <p:cNvPr id="6" name="Group 5"/>
          <p:cNvGrpSpPr>
            <a:grpSpLocks noChangeAspect="1"/>
          </p:cNvGrpSpPr>
          <p:nvPr/>
        </p:nvGrpSpPr>
        <p:grpSpPr>
          <a:xfrm>
            <a:off x="41869" y="1085637"/>
            <a:ext cx="4201103" cy="2115094"/>
            <a:chOff x="5161912" y="1798702"/>
            <a:chExt cx="3030741" cy="1525861"/>
          </a:xfrm>
        </p:grpSpPr>
        <p:pic>
          <p:nvPicPr>
            <p:cNvPr id="8" name="Content Placeholder 7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23414" y="1798702"/>
              <a:ext cx="1969239" cy="15258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24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21733" y="1813141"/>
              <a:ext cx="801681" cy="8838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25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61912" y="2696949"/>
              <a:ext cx="573210" cy="6051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26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46331" y="2787260"/>
              <a:ext cx="469265" cy="4089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45718" y="1014294"/>
            <a:ext cx="4799837" cy="2582327"/>
          </a:xfrm>
          <a:prstGeom prst="rect">
            <a:avLst/>
          </a:prstGeom>
        </p:spPr>
      </p:pic>
      <p:sp>
        <p:nvSpPr>
          <p:cNvPr id="1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480800" y="8475133"/>
            <a:ext cx="3657600" cy="486833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C7006-7120-F341-A188-F97DDD91308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648469" y="-46272"/>
            <a:ext cx="10945563" cy="1148027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000" b="1" i="0" kern="1200" baseline="0">
                <a:solidFill>
                  <a:srgbClr val="CE1126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D6D0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How volatile is y/our driving?</a:t>
            </a:r>
          </a:p>
        </p:txBody>
      </p:sp>
      <p:sp>
        <p:nvSpPr>
          <p:cNvPr id="18" name="Rectangle 17"/>
          <p:cNvSpPr/>
          <p:nvPr/>
        </p:nvSpPr>
        <p:spPr bwMode="auto">
          <a:xfrm>
            <a:off x="4329541" y="1439517"/>
            <a:ext cx="3041511" cy="29655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43834" marR="0" lvl="0" indent="-243834" algn="l" defTabSz="43311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1" lang="en-US" sz="18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Tahoma" pitchFamily="34" charset="0"/>
                <a:cs typeface="Tahoma" pitchFamily="34" charset="0"/>
              </a:rPr>
              <a:t>UTK instrumented vehicles have high-performance cameras, lasers, GPS Units, &amp; DSRC devices. </a:t>
            </a:r>
          </a:p>
          <a:p>
            <a:pPr marL="243834" marR="0" lvl="0" indent="-243834" algn="l" defTabSz="43311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1" lang="en-US" sz="18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Tahoma" pitchFamily="34" charset="0"/>
                <a:cs typeface="Tahoma" pitchFamily="34" charset="0"/>
              </a:rPr>
              <a:t>Data collected from vehicle, infrastructure, &amp; driver to test &amp; develop algorithms in connected &amp; automated vehicle environment</a:t>
            </a:r>
            <a:endParaRPr kumimoji="0" lang="en-US" sz="1867" b="0" i="0" u="none" strike="noStrike" kern="1200" cap="none" spc="0" normalizeH="0" baseline="30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9" name="Picture 18" descr="http://www.aradasystems.com/wp-content/uploads/2013/04/LocoMate_OBU-interior.png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40080" y="4336868"/>
            <a:ext cx="1383215" cy="1644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32972" y="3555862"/>
            <a:ext cx="3810000" cy="2133600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>
            <a:off x="6148976" y="3852446"/>
            <a:ext cx="6084316" cy="2935282"/>
            <a:chOff x="508808" y="1834944"/>
            <a:chExt cx="8886820" cy="3888682"/>
          </a:xfrm>
        </p:grpSpPr>
        <p:sp>
          <p:nvSpPr>
            <p:cNvPr id="23" name="Left Arrow 22"/>
            <p:cNvSpPr/>
            <p:nvPr/>
          </p:nvSpPr>
          <p:spPr>
            <a:xfrm>
              <a:off x="6782135" y="3412670"/>
              <a:ext cx="2188663" cy="427330"/>
            </a:xfrm>
            <a:prstGeom prst="leftArrow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Left Arrow 23"/>
            <p:cNvSpPr/>
            <p:nvPr/>
          </p:nvSpPr>
          <p:spPr>
            <a:xfrm>
              <a:off x="6782136" y="2757884"/>
              <a:ext cx="2188662" cy="427330"/>
            </a:xfrm>
            <a:prstGeom prst="leftArrow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8808" y="1834944"/>
              <a:ext cx="6273328" cy="212159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33615" y="3613806"/>
              <a:ext cx="6273328" cy="1838739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27" name="TextBox 26"/>
            <p:cNvSpPr txBox="1"/>
            <p:nvPr/>
          </p:nvSpPr>
          <p:spPr>
            <a:xfrm>
              <a:off x="7031422" y="2702065"/>
              <a:ext cx="1939376" cy="4892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Battery Use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6879036" y="3380358"/>
              <a:ext cx="2516592" cy="4892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Driving Volatility</a:t>
              </a:r>
            </a:p>
          </p:txBody>
        </p:sp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7038879" y="4065778"/>
              <a:ext cx="1647921" cy="1657848"/>
            </a:xfrm>
            <a:prstGeom prst="rect">
              <a:avLst/>
            </a:prstGeom>
          </p:spPr>
        </p:pic>
      </p:grpSp>
      <p:sp>
        <p:nvSpPr>
          <p:cNvPr id="30" name="Title 1"/>
          <p:cNvSpPr txBox="1">
            <a:spLocks/>
          </p:cNvSpPr>
          <p:nvPr/>
        </p:nvSpPr>
        <p:spPr>
          <a:xfrm>
            <a:off x="0" y="5732690"/>
            <a:ext cx="10945563" cy="1148027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000" b="1" i="0" kern="1200" baseline="0">
                <a:solidFill>
                  <a:srgbClr val="CE1126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D6D0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Differentiator-Concept &amp; tools needed to reduce “driving volatility” &amp; hence improve safety &amp; mobility</a:t>
            </a:r>
          </a:p>
        </p:txBody>
      </p:sp>
      <p:pic>
        <p:nvPicPr>
          <p:cNvPr id="31" name="Picture 6" descr="http://www.aradasystems.com/wp-content/uploads/2014/10/Me22.png"/>
          <p:cNvPicPr>
            <a:picLocks noChangeAspect="1" noChangeArrowheads="1"/>
          </p:cNvPicPr>
          <p:nvPr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463726" y="4336868"/>
            <a:ext cx="676758" cy="1051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185048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763" y="4734636"/>
            <a:ext cx="4787606" cy="207905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906" y="1996466"/>
            <a:ext cx="5324475" cy="2349788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432934" y="4346254"/>
            <a:ext cx="45773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Crash rate (crash count / pop density) 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01449" y="5509187"/>
            <a:ext cx="742796" cy="1351071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598048" y="1297023"/>
            <a:ext cx="44122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Pedestrian involved fatal crash distribution across US, 2013-2015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087201" y="2912349"/>
            <a:ext cx="3836820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Three Key Pre-Crash Behaviors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(FARS)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Dart-out/Dash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Dark clothing/Not visible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Improperly present at roadway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   - Standing, Working, Lying, Playing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09123" y="3178449"/>
            <a:ext cx="900931" cy="118685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9498" y="974359"/>
            <a:ext cx="3229983" cy="193799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2609" y="4530920"/>
            <a:ext cx="2797856" cy="2244716"/>
          </a:xfrm>
          <a:prstGeom prst="rect">
            <a:avLst/>
          </a:prstGeom>
        </p:spPr>
      </p:pic>
      <p:sp>
        <p:nvSpPr>
          <p:cNvPr id="13" name="Title 1"/>
          <p:cNvSpPr txBox="1">
            <a:spLocks/>
          </p:cNvSpPr>
          <p:nvPr/>
        </p:nvSpPr>
        <p:spPr>
          <a:xfrm>
            <a:off x="648469" y="58057"/>
            <a:ext cx="10945563" cy="1148027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000" b="1" i="0" kern="1200" baseline="0">
                <a:solidFill>
                  <a:srgbClr val="CE1126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D6D0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How will CAVs &amp; vulnerable road users interact?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2888" y="6002558"/>
            <a:ext cx="811133" cy="811133"/>
          </a:xfrm>
          <a:prstGeom prst="rect">
            <a:avLst/>
          </a:prstGeom>
        </p:spPr>
      </p:pic>
      <p:pic>
        <p:nvPicPr>
          <p:cNvPr id="16" name="Picture 8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2386" y="5952215"/>
            <a:ext cx="884767" cy="8696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78034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0" grpId="0"/>
      <p:bldP spid="3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322668"/>
            <a:ext cx="12192000" cy="535331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>
            <a:off x="1400080" y="1197964"/>
            <a:ext cx="5013820" cy="1824763"/>
            <a:chOff x="3144213" y="-520826"/>
            <a:chExt cx="4970952" cy="1824763"/>
          </a:xfrm>
        </p:grpSpPr>
        <p:sp>
          <p:nvSpPr>
            <p:cNvPr id="49" name="Rounded Rectangle 48"/>
            <p:cNvSpPr/>
            <p:nvPr/>
          </p:nvSpPr>
          <p:spPr>
            <a:xfrm>
              <a:off x="3144213" y="-500229"/>
              <a:ext cx="4970952" cy="1804166"/>
            </a:xfrm>
            <a:prstGeom prst="roundRect">
              <a:avLst>
                <a:gd name="adj" fmla="val 4749"/>
              </a:avLst>
            </a:prstGeom>
            <a:solidFill>
              <a:schemeClr val="bg1"/>
            </a:solidFill>
            <a:ln w="317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3262234" y="-65970"/>
              <a:ext cx="4581639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charset="0"/>
                <a:buChar char="•"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Deep learning-Learning driver behavior</a:t>
              </a:r>
            </a:p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charset="0"/>
                <a:buChar char="•"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Large-scale data processing (big data)</a:t>
              </a:r>
            </a:p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charset="0"/>
                <a:buChar char="•"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Decentralized multi-agent response optimization</a:t>
              </a:r>
            </a:p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charset="0"/>
                <a:buChar char="•"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Algorithms</a:t>
              </a:r>
            </a:p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charset="0"/>
                <a:buChar char="•"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Connectivity</a:t>
              </a:r>
            </a:p>
          </p:txBody>
        </p:sp>
        <p:sp>
          <p:nvSpPr>
            <p:cNvPr id="51" name="Rectangle 50"/>
            <p:cNvSpPr/>
            <p:nvPr/>
          </p:nvSpPr>
          <p:spPr>
            <a:xfrm>
              <a:off x="3165988" y="-520826"/>
              <a:ext cx="2686739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Core Research Areas</a:t>
              </a:r>
            </a:p>
          </p:txBody>
        </p:sp>
        <p:cxnSp>
          <p:nvCxnSpPr>
            <p:cNvPr id="52" name="Straight Connector 51"/>
            <p:cNvCxnSpPr/>
            <p:nvPr/>
          </p:nvCxnSpPr>
          <p:spPr>
            <a:xfrm>
              <a:off x="3325762" y="-92187"/>
              <a:ext cx="4569217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5" name="Rounded Rectangle 94"/>
          <p:cNvSpPr/>
          <p:nvPr/>
        </p:nvSpPr>
        <p:spPr>
          <a:xfrm>
            <a:off x="7492781" y="145507"/>
            <a:ext cx="4942799" cy="6640107"/>
          </a:xfrm>
          <a:prstGeom prst="roundRect">
            <a:avLst>
              <a:gd name="adj" fmla="val 7786"/>
            </a:avLst>
          </a:prstGeom>
          <a:solidFill>
            <a:schemeClr val="bg1"/>
          </a:solidFill>
          <a:ln w="317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2" name="Picture 6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1748" y="421481"/>
            <a:ext cx="4505962" cy="2362478"/>
          </a:xfrm>
          <a:prstGeom prst="rect">
            <a:avLst/>
          </a:prstGeom>
        </p:spPr>
      </p:pic>
      <p:pic>
        <p:nvPicPr>
          <p:cNvPr id="82" name="Picture 8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2976" y="3059932"/>
            <a:ext cx="4481705" cy="323845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32757" y="3057780"/>
            <a:ext cx="2508471" cy="3785408"/>
          </a:xfrm>
          <a:prstGeom prst="rect">
            <a:avLst/>
          </a:prstGeom>
        </p:spPr>
      </p:pic>
      <p:sp>
        <p:nvSpPr>
          <p:cNvPr id="86" name="Title 1"/>
          <p:cNvSpPr txBox="1">
            <a:spLocks/>
          </p:cNvSpPr>
          <p:nvPr/>
        </p:nvSpPr>
        <p:spPr>
          <a:xfrm>
            <a:off x="648469" y="58057"/>
            <a:ext cx="10945563" cy="1148027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000" b="1" i="0" kern="1200" baseline="0">
                <a:solidFill>
                  <a:srgbClr val="CE1126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D6D0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Solving practical problems</a:t>
            </a:r>
          </a:p>
        </p:txBody>
      </p:sp>
    </p:spTree>
    <p:extLst>
      <p:ext uri="{BB962C8B-B14F-4D97-AF65-F5344CB8AC3E}">
        <p14:creationId xmlns:p14="http://schemas.microsoft.com/office/powerpoint/2010/main" val="2073701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322668"/>
            <a:ext cx="12192000" cy="535331"/>
          </a:xfrm>
          <a:prstGeom prst="rect">
            <a:avLst/>
          </a:prstGeom>
        </p:spPr>
      </p:pic>
      <p:pic>
        <p:nvPicPr>
          <p:cNvPr id="78" name="Picture 77"/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045946" y="145507"/>
            <a:ext cx="4892321" cy="381329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9" name="Group 78"/>
          <p:cNvGrpSpPr/>
          <p:nvPr/>
        </p:nvGrpSpPr>
        <p:grpSpPr>
          <a:xfrm>
            <a:off x="1578010" y="261872"/>
            <a:ext cx="4625098" cy="3130505"/>
            <a:chOff x="723866" y="2468897"/>
            <a:chExt cx="5483248" cy="3239346"/>
          </a:xfrm>
        </p:grpSpPr>
        <p:pic>
          <p:nvPicPr>
            <p:cNvPr id="80" name="Picture 79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0661" y="2838181"/>
              <a:ext cx="5336453" cy="2870062"/>
            </a:xfrm>
            <a:prstGeom prst="rect">
              <a:avLst/>
            </a:prstGeom>
          </p:spPr>
        </p:pic>
        <p:sp>
          <p:nvSpPr>
            <p:cNvPr id="81" name="TextBox 80"/>
            <p:cNvSpPr txBox="1"/>
            <p:nvPr/>
          </p:nvSpPr>
          <p:spPr>
            <a:xfrm>
              <a:off x="723866" y="2468897"/>
              <a:ext cx="2291763" cy="4140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MDP Framework</a:t>
              </a:r>
            </a:p>
          </p:txBody>
        </p:sp>
      </p:grpSp>
      <p:grpSp>
        <p:nvGrpSpPr>
          <p:cNvPr id="94" name="Group 93"/>
          <p:cNvGrpSpPr/>
          <p:nvPr/>
        </p:nvGrpSpPr>
        <p:grpSpPr>
          <a:xfrm>
            <a:off x="814446" y="3595649"/>
            <a:ext cx="4942799" cy="2524199"/>
            <a:chOff x="7180740" y="4164993"/>
            <a:chExt cx="4942799" cy="2524199"/>
          </a:xfrm>
        </p:grpSpPr>
        <p:grpSp>
          <p:nvGrpSpPr>
            <p:cNvPr id="7" name="Group 6"/>
            <p:cNvGrpSpPr/>
            <p:nvPr/>
          </p:nvGrpSpPr>
          <p:grpSpPr>
            <a:xfrm>
              <a:off x="7180740" y="4164993"/>
              <a:ext cx="4942799" cy="2524199"/>
              <a:chOff x="3209432" y="1658011"/>
              <a:chExt cx="4942799" cy="2524199"/>
            </a:xfrm>
          </p:grpSpPr>
          <p:sp>
            <p:nvSpPr>
              <p:cNvPr id="71" name="Rounded Rectangle 70"/>
              <p:cNvSpPr/>
              <p:nvPr/>
            </p:nvSpPr>
            <p:spPr>
              <a:xfrm>
                <a:off x="3209432" y="1658011"/>
                <a:ext cx="4942799" cy="2524199"/>
              </a:xfrm>
              <a:prstGeom prst="roundRect">
                <a:avLst>
                  <a:gd name="adj" fmla="val 7786"/>
                </a:avLst>
              </a:prstGeom>
              <a:solidFill>
                <a:schemeClr val="bg1"/>
              </a:solidFill>
              <a:ln w="317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2" name="Rectangle 71"/>
              <p:cNvSpPr/>
              <p:nvPr/>
            </p:nvSpPr>
            <p:spPr>
              <a:xfrm>
                <a:off x="3245507" y="1681757"/>
                <a:ext cx="4883762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 Light" panose="020F0302020204030204"/>
                    <a:ea typeface="+mn-ea"/>
                    <a:cs typeface="+mn-cs"/>
                  </a:rPr>
                  <a:t>Field Experimentation</a:t>
                </a:r>
              </a:p>
            </p:txBody>
          </p:sp>
          <p:cxnSp>
            <p:nvCxnSpPr>
              <p:cNvPr id="73" name="Straight Connector 72"/>
              <p:cNvCxnSpPr/>
              <p:nvPr/>
            </p:nvCxnSpPr>
            <p:spPr>
              <a:xfrm>
                <a:off x="3349681" y="2132296"/>
                <a:ext cx="2662983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853422" y="4359359"/>
              <a:ext cx="2234557" cy="2190226"/>
            </a:xfrm>
            <a:prstGeom prst="rect">
              <a:avLst/>
            </a:prstGeom>
          </p:spPr>
        </p:pic>
        <p:cxnSp>
          <p:nvCxnSpPr>
            <p:cNvPr id="32" name="Straight Connector 31"/>
            <p:cNvCxnSpPr/>
            <p:nvPr/>
          </p:nvCxnSpPr>
          <p:spPr>
            <a:xfrm>
              <a:off x="9806376" y="4706833"/>
              <a:ext cx="0" cy="1847143"/>
            </a:xfrm>
            <a:prstGeom prst="line">
              <a:avLst/>
            </a:prstGeom>
            <a:ln w="317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89" name="Picture 88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83685" y="4706833"/>
              <a:ext cx="2401215" cy="1899438"/>
            </a:xfrm>
            <a:prstGeom prst="rect">
              <a:avLst/>
            </a:prstGeom>
          </p:spPr>
        </p:pic>
      </p:grpSp>
      <p:sp>
        <p:nvSpPr>
          <p:cNvPr id="24" name="Title 1"/>
          <p:cNvSpPr txBox="1">
            <a:spLocks/>
          </p:cNvSpPr>
          <p:nvPr/>
        </p:nvSpPr>
        <p:spPr>
          <a:xfrm>
            <a:off x="6261520" y="4566720"/>
            <a:ext cx="5411234" cy="1148027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000" b="1" i="0" kern="1200" baseline="0">
                <a:solidFill>
                  <a:srgbClr val="CE1126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D6D0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Research, Development &amp; Deployment</a:t>
            </a:r>
          </a:p>
        </p:txBody>
      </p:sp>
    </p:spTree>
    <p:extLst>
      <p:ext uri="{BB962C8B-B14F-4D97-AF65-F5344CB8AC3E}">
        <p14:creationId xmlns:p14="http://schemas.microsoft.com/office/powerpoint/2010/main" val="1005502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1"/>
          <p:cNvSpPr txBox="1">
            <a:spLocks/>
          </p:cNvSpPr>
          <p:nvPr/>
        </p:nvSpPr>
        <p:spPr>
          <a:xfrm>
            <a:off x="1911350" y="111252"/>
            <a:ext cx="8966200" cy="8610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000" b="1" i="0" kern="1200" baseline="0">
                <a:solidFill>
                  <a:srgbClr val="CE1126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Outreach and Educational Activities</a:t>
            </a:r>
          </a:p>
        </p:txBody>
      </p:sp>
      <p:sp>
        <p:nvSpPr>
          <p:cNvPr id="8" name="Rectangle 7"/>
          <p:cNvSpPr/>
          <p:nvPr/>
        </p:nvSpPr>
        <p:spPr>
          <a:xfrm>
            <a:off x="607868" y="1557007"/>
            <a:ext cx="7621225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Accident reconstruction camp for 8</a:t>
            </a:r>
            <a:r>
              <a:rPr kumimoji="0" lang="en-US" sz="20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graders-CSCRS sponsored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K-12 STEM Education to develop and lead a "Summer Transportation Academy for Teachers (STAT)" 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Mentoring high school students in a 4-week long summer program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Speaker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Series Webinars with a focus on CAVs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8132767" y="2292311"/>
            <a:ext cx="4468909" cy="297927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66063" y="4223973"/>
            <a:ext cx="2688647" cy="179243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16570" y="4214873"/>
            <a:ext cx="2688648" cy="1792431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C7006-7120-F341-A188-F97DDD91308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10452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Connection: V2V, V2I, V2X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079056" y="2119460"/>
            <a:ext cx="6601520" cy="3710749"/>
          </a:xfrm>
        </p:spPr>
      </p:pic>
      <p:sp>
        <p:nvSpPr>
          <p:cNvPr id="5" name="TextBox 4"/>
          <p:cNvSpPr txBox="1"/>
          <p:nvPr/>
        </p:nvSpPr>
        <p:spPr>
          <a:xfrm>
            <a:off x="3079056" y="6369268"/>
            <a:ext cx="57859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Florida Department of Transportation</a:t>
            </a:r>
          </a:p>
        </p:txBody>
      </p:sp>
    </p:spTree>
    <p:extLst>
      <p:ext uri="{BB962C8B-B14F-4D97-AF65-F5344CB8AC3E}">
        <p14:creationId xmlns:p14="http://schemas.microsoft.com/office/powerpoint/2010/main" val="25512749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connectivity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V2V = Vehicle to vehicle</a:t>
            </a:r>
          </a:p>
          <a:p>
            <a:r>
              <a:rPr lang="en-US" sz="2000" dirty="0"/>
              <a:t>V2I = Vehicle to infrastructure</a:t>
            </a:r>
          </a:p>
          <a:p>
            <a:r>
              <a:rPr lang="en-US" sz="2000" dirty="0"/>
              <a:t>V2X = Vehicle to other devices, smartphones, etc.</a:t>
            </a:r>
          </a:p>
        </p:txBody>
      </p:sp>
    </p:spTree>
    <p:extLst>
      <p:ext uri="{BB962C8B-B14F-4D97-AF65-F5344CB8AC3E}">
        <p14:creationId xmlns:p14="http://schemas.microsoft.com/office/powerpoint/2010/main" val="29873948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Basic safety message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Vehicle size</a:t>
            </a:r>
          </a:p>
          <a:p>
            <a:r>
              <a:rPr lang="en-US" sz="2000" dirty="0"/>
              <a:t>Position</a:t>
            </a:r>
          </a:p>
          <a:p>
            <a:r>
              <a:rPr lang="en-US" sz="2000" dirty="0"/>
              <a:t>Speed</a:t>
            </a:r>
          </a:p>
          <a:p>
            <a:r>
              <a:rPr lang="en-US" sz="2000" dirty="0"/>
              <a:t>Heading</a:t>
            </a:r>
          </a:p>
          <a:p>
            <a:r>
              <a:rPr lang="en-US" sz="2000" dirty="0"/>
              <a:t>Acceleration</a:t>
            </a:r>
          </a:p>
          <a:p>
            <a:r>
              <a:rPr lang="en-US" sz="2000" dirty="0"/>
              <a:t>Brake system status</a:t>
            </a:r>
          </a:p>
          <a:p>
            <a:r>
              <a:rPr lang="en-US" sz="2000" dirty="0"/>
              <a:t>Transmitted 10x per second</a:t>
            </a:r>
          </a:p>
        </p:txBody>
      </p:sp>
    </p:spTree>
    <p:extLst>
      <p:ext uri="{BB962C8B-B14F-4D97-AF65-F5344CB8AC3E}">
        <p14:creationId xmlns:p14="http://schemas.microsoft.com/office/powerpoint/2010/main" val="18125757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29547" y="290924"/>
            <a:ext cx="7729728" cy="1188720"/>
          </a:xfrm>
        </p:spPr>
        <p:txBody>
          <a:bodyPr>
            <a:normAutofit/>
          </a:bodyPr>
          <a:lstStyle/>
          <a:p>
            <a:r>
              <a:rPr lang="en-US" dirty="0"/>
              <a:t>SAE J3016 – Levels of Automation for Road vehicles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/>
          </p:nvPr>
        </p:nvGraphicFramePr>
        <p:xfrm>
          <a:off x="1236780" y="1900828"/>
          <a:ext cx="9715263" cy="4572160"/>
        </p:xfrm>
        <a:graphic>
          <a:graphicData uri="http://schemas.openxmlformats.org/drawingml/2006/table">
            <a:tbl>
              <a:tblPr firstRow="1" firstCol="1" bandRow="1">
                <a:tableStyleId>{69012ECD-51FC-41F1-AA8D-1B2483CD663E}</a:tableStyleId>
              </a:tblPr>
              <a:tblGrid>
                <a:gridCol w="323842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3842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23842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78578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Level of Automation</a:t>
                      </a:r>
                      <a:endParaRPr lang="en-US" sz="1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Example Technology</a:t>
                      </a:r>
                      <a:endParaRPr lang="en-US" sz="1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Primary Responsible Driver</a:t>
                      </a:r>
                      <a:endParaRPr lang="en-US" sz="1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1688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0 – No Automation</a:t>
                      </a:r>
                      <a:endParaRPr lang="en-US" sz="1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Regular cars</a:t>
                      </a:r>
                      <a:endParaRPr lang="en-US" sz="1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Human</a:t>
                      </a:r>
                      <a:endParaRPr lang="en-US" sz="1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1688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1 – Driver</a:t>
                      </a:r>
                      <a:r>
                        <a:rPr lang="en-US" sz="1800" baseline="0" dirty="0">
                          <a:effectLst/>
                        </a:rPr>
                        <a:t> Assistance</a:t>
                      </a:r>
                      <a:endParaRPr lang="en-US" sz="1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Cruise control</a:t>
                      </a:r>
                      <a:endParaRPr lang="en-US" sz="1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Human</a:t>
                      </a:r>
                      <a:endParaRPr lang="en-US" sz="1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1688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2 – Partial Automation</a:t>
                      </a:r>
                      <a:endParaRPr lang="en-US" sz="1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Adaptive cruise control with lane keeping</a:t>
                      </a:r>
                      <a:endParaRPr lang="en-US" sz="1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Human</a:t>
                      </a:r>
                      <a:endParaRPr lang="en-US" sz="1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1688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3 – Conditional Automation</a:t>
                      </a:r>
                      <a:endParaRPr lang="en-US" sz="1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Full highway automation</a:t>
                      </a:r>
                      <a:endParaRPr lang="en-US" sz="1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System with human backup</a:t>
                      </a:r>
                      <a:endParaRPr lang="en-US" sz="1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16888">
                <a:tc>
                  <a:txBody>
                    <a:bodyPr/>
                    <a:lstStyle/>
                    <a:p>
                      <a:pPr marL="0" marR="0" algn="l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 – High Automation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Full automation in many conditions, but not all</a:t>
                      </a:r>
                      <a:endParaRPr lang="en-US" sz="1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System, potentially with human backup</a:t>
                      </a:r>
                      <a:endParaRPr lang="en-US" sz="1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809142">
                <a:tc>
                  <a:txBody>
                    <a:bodyPr/>
                    <a:lstStyle/>
                    <a:p>
                      <a:pPr marL="0" marR="0" algn="l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 – Full Automation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effectLst/>
                        </a:rPr>
                        <a:t>Full automation from</a:t>
                      </a:r>
                      <a:r>
                        <a:rPr lang="en-US" sz="1800" baseline="0" dirty="0">
                          <a:effectLst/>
                        </a:rPr>
                        <a:t> origin to destination</a:t>
                      </a:r>
                      <a:endParaRPr lang="en-US" sz="1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System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52577412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860470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977F21A-A0F6-4C31-A2E7-FD6EBE9EE4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3005" y="0"/>
            <a:ext cx="84059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128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/>
              <a:t>Governance and Adaptive Regulation of Transformational Technologies in Transportation (T3)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8102948"/>
      </p:ext>
    </p:extLst>
  </p:cSld>
  <p:clrMapOvr>
    <a:masterClrMapping/>
  </p:clrMapOvr>
</p:sld>
</file>

<file path=ppt/theme/theme1.xml><?xml version="1.0" encoding="utf-8"?>
<a:theme xmlns:a="http://schemas.openxmlformats.org/drawingml/2006/main" name="Parcel">
  <a:themeElements>
    <a:clrScheme name="Parcel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Parcel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4DB32801-28C0-48B0-8C1D-A9A58613615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HSRC">
  <a:themeElements>
    <a:clrScheme name="Custom 4">
      <a:dk1>
        <a:srgbClr val="0C1E2C"/>
      </a:dk1>
      <a:lt1>
        <a:srgbClr val="FFFFFE"/>
      </a:lt1>
      <a:dk2>
        <a:srgbClr val="0C1E2C"/>
      </a:dk2>
      <a:lt2>
        <a:srgbClr val="FFFFFE"/>
      </a:lt2>
      <a:accent1>
        <a:srgbClr val="0C1E2C"/>
      </a:accent1>
      <a:accent2>
        <a:srgbClr val="194160"/>
      </a:accent2>
      <a:accent3>
        <a:srgbClr val="2273A5"/>
      </a:accent3>
      <a:accent4>
        <a:srgbClr val="ADC8DD"/>
      </a:accent4>
      <a:accent5>
        <a:srgbClr val="E6F2F6"/>
      </a:accent5>
      <a:accent6>
        <a:srgbClr val="E6F2F6"/>
      </a:accent6>
      <a:hlink>
        <a:srgbClr val="2273A5"/>
      </a:hlink>
      <a:folHlink>
        <a:srgbClr val="ADC8DD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Theme1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1" id="{952863D4-E8F5-465E-B15E-531229AC54BA}" vid="{12CCE8B3-EC4A-4E75-8B68-17290F4D2617}"/>
    </a:ext>
  </a:extLst>
</a:theme>
</file>

<file path=ppt/theme/theme5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TM10001115[[fn=Parcel]]</Template>
  <TotalTime>9</TotalTime>
  <Words>1412</Words>
  <Application>Microsoft Office PowerPoint</Application>
  <PresentationFormat>Widescreen</PresentationFormat>
  <Paragraphs>264</Paragraphs>
  <Slides>35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35</vt:i4>
      </vt:variant>
    </vt:vector>
  </HeadingPairs>
  <TitlesOfParts>
    <vt:vector size="48" baseType="lpstr">
      <vt:lpstr>Arial</vt:lpstr>
      <vt:lpstr>Calibri</vt:lpstr>
      <vt:lpstr>Calibri Light</vt:lpstr>
      <vt:lpstr>Candara</vt:lpstr>
      <vt:lpstr>Gill Sans MT</vt:lpstr>
      <vt:lpstr>Helvetica</vt:lpstr>
      <vt:lpstr>Tahoma</vt:lpstr>
      <vt:lpstr>Times New Roman</vt:lpstr>
      <vt:lpstr>Parcel</vt:lpstr>
      <vt:lpstr>Office Theme</vt:lpstr>
      <vt:lpstr>HSRC</vt:lpstr>
      <vt:lpstr>Theme1</vt:lpstr>
      <vt:lpstr>1_Office Theme</vt:lpstr>
      <vt:lpstr>Automation and safe systems</vt:lpstr>
      <vt:lpstr>Connected vs. automated</vt:lpstr>
      <vt:lpstr>PowerPoint Presentation</vt:lpstr>
      <vt:lpstr>Connection: V2V, V2I, V2X</vt:lpstr>
      <vt:lpstr>connectivity</vt:lpstr>
      <vt:lpstr>Basic safety message</vt:lpstr>
      <vt:lpstr>SAE J3016 – Levels of Automation for Road vehicles</vt:lpstr>
      <vt:lpstr>PowerPoint Presentation</vt:lpstr>
      <vt:lpstr>Governance and Adaptive Regulation of Transformational Technologies in Transportation (T3)</vt:lpstr>
      <vt:lpstr>T3 Course Overview</vt:lpstr>
      <vt:lpstr>PowerPoint Presentation</vt:lpstr>
      <vt:lpstr>Bass Connections Showcase (April 2018)</vt:lpstr>
      <vt:lpstr>PowerPoint Presentation</vt:lpstr>
      <vt:lpstr>The National Automated Highway System Consortium</vt:lpstr>
      <vt:lpstr>Why look at the NAHSC</vt:lpstr>
      <vt:lpstr>Challenges</vt:lpstr>
      <vt:lpstr>Six Major Milestones</vt:lpstr>
      <vt:lpstr>Each Milestone Addressed Three Themes</vt:lpstr>
      <vt:lpstr>Supplemental Information</vt:lpstr>
      <vt:lpstr>NAHSC Participation</vt:lpstr>
      <vt:lpstr>NAHSC Timeline</vt:lpstr>
      <vt:lpstr>Consortium Structure</vt:lpstr>
      <vt:lpstr>AVs and planning for road safety</vt:lpstr>
      <vt:lpstr>1. Automated Vehicles and Pedestrian Safety: Exploring the Promise and Limits of Pedestrian Detection </vt:lpstr>
      <vt:lpstr>Present-day pedestrian sensors</vt:lpstr>
      <vt:lpstr>PowerPoint Presentation</vt:lpstr>
      <vt:lpstr>Conclusions</vt:lpstr>
      <vt:lpstr>2. Safety &amp; Mobility through AV-driven planning</vt:lpstr>
      <vt:lpstr>Connected and Autonomous Vehicles related activities at UTK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Automation and safe systems</dc:title>
  <dc:creator>Louis Merlin</dc:creator>
  <cp:lastModifiedBy>Palcher-Silliman, Jennifer Ann</cp:lastModifiedBy>
  <cp:revision>4</cp:revision>
  <dcterms:created xsi:type="dcterms:W3CDTF">2018-06-26T19:37:08Z</dcterms:created>
  <dcterms:modified xsi:type="dcterms:W3CDTF">2018-06-28T19:22:23Z</dcterms:modified>
</cp:coreProperties>
</file>